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20F147-4755-45BA-8AE3-CA5D7AFB7B0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649A89-57F7-46F3-818C-9862D656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esenin.niv.ru/images/people/sea_esenin2_h150.jpg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player.myshared.ru/804003/data/images/img12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857651"/>
          </a:xfrm>
        </p:spPr>
        <p:txBody>
          <a:bodyPr>
            <a:normAutofit fontScale="90000"/>
          </a:bodyPr>
          <a:lstStyle/>
          <a:p>
            <a:r>
              <a:rPr lang="ru-RU" sz="6600" b="1" dirty="0"/>
              <a:t>Жёны и любимые женщины Есенина, 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sz="6600" b="1" dirty="0"/>
              <a:t>любовная лирика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0  Бенислав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5266" y="357165"/>
            <a:ext cx="3651492" cy="4714909"/>
          </a:xfrm>
          <a:prstGeom prst="rect">
            <a:avLst/>
          </a:prstGeom>
          <a:noFill/>
        </p:spPr>
      </p:pic>
      <p:pic>
        <p:nvPicPr>
          <p:cNvPr id="23553" name="Picture 1" descr="10 Бениславск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590" y="1214422"/>
            <a:ext cx="3296030" cy="51288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00100" y="357167"/>
            <a:ext cx="428621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Бениславская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Галина Артуровна (1897-1926)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96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286248" y="5072075"/>
            <a:ext cx="4214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Журналистка, друг и литературный секретарь С.Есенина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6 Дункан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77920"/>
            <a:ext cx="3254190" cy="4579972"/>
          </a:xfrm>
          <a:prstGeom prst="rect">
            <a:avLst/>
          </a:prstGeom>
          <a:noFill/>
        </p:spPr>
      </p:pic>
      <p:pic>
        <p:nvPicPr>
          <p:cNvPr id="24577" name="Picture 1" descr="6  Дункан и Есен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643051"/>
            <a:ext cx="5091118" cy="395733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14348" y="214290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Айседора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Дункан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Дора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Анджела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Дункан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(1877-1927)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71538" y="600076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Знаменитая американская танцовщица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42910" y="0"/>
            <a:ext cx="850109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Миклашевская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Августа Леонидовна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(1891-1977)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1" name="Picture 1" descr="7  Миклашев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7312"/>
            <a:ext cx="3929090" cy="5798188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214414" y="5572141"/>
            <a:ext cx="6715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Актриса Московского камерного театра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8 Шаган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142984"/>
            <a:ext cx="2995615" cy="4185209"/>
          </a:xfrm>
          <a:prstGeom prst="rect">
            <a:avLst/>
          </a:prstGeom>
          <a:noFill/>
        </p:spPr>
      </p:pic>
      <p:pic>
        <p:nvPicPr>
          <p:cNvPr id="26625" name="Picture 1" descr="8 Тальян Шаган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9" y="851417"/>
            <a:ext cx="3714775" cy="5399383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28662" y="285728"/>
            <a:ext cx="7429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Тальян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Шаганэ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Нерсесовна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(1900-1976)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414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57686" y="5165229"/>
            <a:ext cx="450056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Знакомая поэта, учительница русского языка и литературы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85720" y="0"/>
            <a:ext cx="38576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Толстая Софья Андреевна (1900-1957)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49" name="Picture 1" descr="9 Толст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070" y="571480"/>
            <a:ext cx="3437365" cy="5214974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28662" y="5715016"/>
            <a:ext cx="8215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Внучка Льва Толстого, последняя жена Есенина.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9Q7M3QT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89709"/>
            <a:ext cx="4643470" cy="3305949"/>
          </a:xfrm>
          <a:prstGeom prst="rect">
            <a:avLst/>
          </a:prstGeom>
          <a:noFill/>
        </p:spPr>
      </p:pic>
      <p:pic>
        <p:nvPicPr>
          <p:cNvPr id="28673" name="Picture 1" descr="i3GIYFSX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203" y="3429000"/>
            <a:ext cx="4490714" cy="2714644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7158" y="428604"/>
            <a:ext cx="41434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Сёстры и мать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952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643438" y="4643446"/>
            <a:ext cx="407196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Татьяна Федоровна Есенина – мать поэта                                         (1918-1992)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7" name="Picture 1" descr="Сестры Есенина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928926" y="1366163"/>
            <a:ext cx="3143272" cy="5047589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 rot="10800000" flipV="1">
            <a:off x="0" y="243937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Старшая сестра Екатерина(1905-1977)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Младшая сестра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Александра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1911-1981)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715008" y="1214422"/>
            <a:ext cx="3214710" cy="264320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«Много женщин меня любило,</a:t>
            </a:r>
            <a:endParaRPr lang="ru-RU" sz="2400" dirty="0" smtClean="0"/>
          </a:p>
          <a:p>
            <a:pPr algn="ctr"/>
            <a:r>
              <a:rPr lang="ru-RU" sz="2400" b="1" i="1" dirty="0" smtClean="0"/>
              <a:t>Да и сам я любил не одну»</a:t>
            </a:r>
            <a:endParaRPr lang="ru-RU" sz="2400" dirty="0" smtClean="0"/>
          </a:p>
          <a:p>
            <a:pPr algn="ctr"/>
            <a:r>
              <a:rPr lang="ru-RU" sz="2400" b="1" i="1" dirty="0" smtClean="0"/>
              <a:t>С.Есенин</a:t>
            </a:r>
            <a:endParaRPr lang="ru-RU" sz="2400" dirty="0"/>
          </a:p>
        </p:txBody>
      </p:sp>
      <p:pic>
        <p:nvPicPr>
          <p:cNvPr id="30722" name="Picture 2" descr="img3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/>
          <a:srcRect t="17671" b="17671"/>
          <a:stretch>
            <a:fillRect/>
          </a:stretch>
        </p:blipFill>
        <p:spPr bwMode="auto">
          <a:xfrm>
            <a:off x="428596" y="357165"/>
            <a:ext cx="5786478" cy="592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>
            <a:normAutofit fontScale="62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Женщин</a:t>
            </a:r>
            <a:r>
              <a:rPr lang="ru-RU" b="1" i="1" dirty="0"/>
              <a:t>, любивших его было много, а любви в его жизни было мало.</a:t>
            </a:r>
            <a:endParaRPr lang="ru-RU" dirty="0"/>
          </a:p>
          <a:p>
            <a:endParaRPr lang="ru-RU" dirty="0"/>
          </a:p>
        </p:txBody>
      </p:sp>
      <p:pic>
        <p:nvPicPr>
          <p:cNvPr id="31746" name="Picture 2" descr="Тег: прошлое :: Дневник Ролекс a.k.a zurabik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/>
          <a:srcRect t="24172" b="24172"/>
          <a:stretch>
            <a:fillRect/>
          </a:stretch>
        </p:blipFill>
        <p:spPr bwMode="auto">
          <a:xfrm>
            <a:off x="1714480" y="214290"/>
            <a:ext cx="6836881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214290"/>
            <a:ext cx="72152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76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76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Сардановская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Анна Алексеевна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76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(1896-1921)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76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Picture 1" descr="1 Сарданов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071546"/>
            <a:ext cx="4000528" cy="521497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4286248" y="421519"/>
            <a:ext cx="4643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76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76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школьная любовь Есенина.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76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76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Бальзамова Мария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Пармёновна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76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(1896- 1950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76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Picture 1" descr="2 Бальзамова, Сарданов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928669"/>
            <a:ext cx="3929090" cy="484337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184775"/>
            <a:ext cx="71935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76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76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376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Мария Бальзамова(слева) и Анна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Сардановская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g26_16700" descr="http://player.myshared.ru/804003/data/images/img12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0628" y="438809"/>
            <a:ext cx="3810892" cy="499045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85720" y="285729"/>
            <a:ext cx="38576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Изряднова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Анна Романовна(1891-1946)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072066" y="5286388"/>
            <a:ext cx="3786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Первая московская муза, гражданская жена Сергея Есенина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i_01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071546"/>
            <a:ext cx="3887913" cy="496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3 Кашина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5095" y="457200"/>
            <a:ext cx="4322325" cy="4543436"/>
          </a:xfrm>
          <a:prstGeom prst="rect">
            <a:avLst/>
          </a:prstGeom>
          <a:noFill/>
        </p:spPr>
      </p:pic>
      <p:pic>
        <p:nvPicPr>
          <p:cNvPr id="20481" name="Picture 1" descr="0008-015-Lidija-Ivanovna-Kashi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3889402" cy="500066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42910" y="285728"/>
            <a:ext cx="43577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Кашина      Лидия Ивановна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(1886-1937)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686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571868" y="5143512"/>
            <a:ext cx="507209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Знакомая поэта, последняя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константиновская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помещица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5 Зинаида Рай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3929090" cy="5715040"/>
          </a:xfrm>
          <a:prstGeom prst="rect">
            <a:avLst/>
          </a:prstGeom>
          <a:noFill/>
        </p:spPr>
      </p:pic>
      <p:pic>
        <p:nvPicPr>
          <p:cNvPr id="21505" name="Picture 1" descr="5 Рай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9652" y="1214422"/>
            <a:ext cx="4432643" cy="3429024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428992" y="0"/>
            <a:ext cx="57150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Райх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Зинаида Николаевна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(1894-1939)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5343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72066" y="5072074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Жена Есенина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1 Вольпин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1075306"/>
            <a:ext cx="3750495" cy="5211214"/>
          </a:xfrm>
          <a:prstGeom prst="rect">
            <a:avLst/>
          </a:prstGeom>
          <a:noFill/>
        </p:spPr>
      </p:pic>
      <p:pic>
        <p:nvPicPr>
          <p:cNvPr id="22529" name="Picture 1" descr="11 Вольпин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134237"/>
            <a:ext cx="3643338" cy="466570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71472" y="285728"/>
            <a:ext cx="72152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Вольпин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Надежда Давыдовна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(1900-1998)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4229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43438" y="5500702"/>
            <a:ext cx="40719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Переводчица, поэт, мемуарист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234</TotalTime>
  <Words>209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Жёны и любимые женщины Есенина,  любовная лирика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ITKIT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конференция: Что такое «компетентностное образование» и как к нему перейти.</dc:title>
  <dc:creator>Tamara</dc:creator>
  <cp:lastModifiedBy>TBubenshikova</cp:lastModifiedBy>
  <cp:revision>44</cp:revision>
  <dcterms:created xsi:type="dcterms:W3CDTF">2012-03-04T23:16:13Z</dcterms:created>
  <dcterms:modified xsi:type="dcterms:W3CDTF">2014-12-22T06:18:50Z</dcterms:modified>
</cp:coreProperties>
</file>