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75" r:id="rId3"/>
    <p:sldId id="276" r:id="rId4"/>
    <p:sldId id="298" r:id="rId5"/>
    <p:sldId id="279" r:id="rId6"/>
    <p:sldId id="280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77" r:id="rId15"/>
    <p:sldId id="278" r:id="rId16"/>
    <p:sldId id="281" r:id="rId17"/>
    <p:sldId id="285" r:id="rId18"/>
    <p:sldId id="286" r:id="rId19"/>
    <p:sldId id="287" r:id="rId20"/>
    <p:sldId id="288" r:id="rId21"/>
    <p:sldId id="282" r:id="rId22"/>
    <p:sldId id="289" r:id="rId23"/>
    <p:sldId id="290" r:id="rId24"/>
    <p:sldId id="291" r:id="rId25"/>
    <p:sldId id="292" r:id="rId26"/>
    <p:sldId id="283" r:id="rId27"/>
    <p:sldId id="293" r:id="rId28"/>
    <p:sldId id="294" r:id="rId29"/>
    <p:sldId id="295" r:id="rId30"/>
    <p:sldId id="284" r:id="rId31"/>
    <p:sldId id="296" r:id="rId32"/>
    <p:sldId id="297" r:id="rId33"/>
    <p:sldId id="274" r:id="rId34"/>
    <p:sldId id="30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60"/>
  </p:normalViewPr>
  <p:slideViewPr>
    <p:cSldViewPr>
      <p:cViewPr varScale="1">
        <p:scale>
          <a:sx n="39" d="100"/>
          <a:sy n="3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785926"/>
            <a:ext cx="5929354" cy="14700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357562"/>
            <a:ext cx="5500726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FEEA-A1FC-4926-AB46-76BA64C329DA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2E41-2E64-4950-9BD1-D4ABEE5A4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31AF-AB90-4E84-9E91-2C82D553B60F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C673-338C-43E4-9EC1-54EF7BCB1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557E-0878-44CD-AB11-7AC2E03DC7BC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0490-AE8E-45B1-A15E-5796EE4B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547A-E7C1-4EE6-8771-A47A3CF78862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4585-FD7E-4DB3-938F-6B2548FE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83E4-9BCB-4967-83E3-4C4D1EEF00FE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B1D9-E78D-4977-9FA4-161B7874A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77B4-123C-4CAF-B6CE-AE0054F6F4AE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4937-19F2-407E-8900-35B9C9B4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325C-E79E-42E1-B37E-3F6EFCAE42A1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4B26-BF49-4B80-B6D4-837F5031A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3E14-035C-4EAC-9157-2BBA61AE5958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57D5-DC74-45F2-9758-047B23099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BD0D-11DA-4470-AB00-0CB5E7636FB6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C2A0-3D08-4152-8288-9A33019F5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81CD-4A07-4F34-A1A9-23D99CBF22EA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164D-94C4-40C7-8066-6B83DF0CD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4518-D3FF-46F9-B699-F738AB59D6AB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CB1-3081-4A96-92CB-2C3EEF6FE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EDC1A-C6E4-4E2D-B5B5-1EF75A326614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320CDB-9083-413F-BBED-BC9C2B0A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150">
          <a:ln w="11430"/>
          <a:solidFill>
            <a:srgbClr val="F8F8F8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ics.livejournal.com/katoga/pic/00fxfq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14554"/>
            <a:ext cx="207170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5929354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Добро пожаловать</a:t>
            </a:r>
            <a:br>
              <a:rPr lang="ru-RU" dirty="0" smtClean="0"/>
            </a:br>
            <a:r>
              <a:rPr lang="ru-RU" dirty="0" smtClean="0"/>
              <a:t>на декаду обществоведческих дисциплин!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/>
              <a:t>                                     ВОПРОСЫ: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11. Без какого предмета в старину не могли приготовить чай?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57232"/>
            <a:ext cx="201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ОТВЕТ-самовар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12. Какой самый популярный святой на Руси?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42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ОТВЕТ-Николай Угодник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13. Какая птица с незапамятных времен стала символом отваги и удали?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357430"/>
            <a:ext cx="174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ОТВЕТ-Сокол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14620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14. Место, где происходило “Ледовое побоище”?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9882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ОТВЕТ-Чудское</a:t>
            </a:r>
            <a:r>
              <a:rPr lang="ru-RU" b="1" dirty="0" smtClean="0"/>
              <a:t> озеро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34542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15. Столица древнерусского государства, “матерь русских городов”.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643314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ОТВЕТ-Киев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988362"/>
            <a:ext cx="442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16. Первый российский император.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274114"/>
            <a:ext cx="171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ОТВЕТ-Петр I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5111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+mn-lt"/>
              </a:rPr>
              <a:t>                                      ВОПРОСЫ: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17. Как прозвал народ за светлый и ясный  ум киевского  князя Ярослава?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706" y="1285860"/>
            <a:ext cx="304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ОТВЕТ-Ярослав Мудрый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18. Кто является первым русским царем?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42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ОТВЕТ-Иван IV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357430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19.Какая птица может работать почтальоном?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31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ОТВЕТ-Голубь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9882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20. Что такое ярлык?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29148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 -Ярлык – право на княжение, которое получали русские князья в ставке хана).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9169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21. Священная книга мусульман?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202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ОТВЕТ-Коран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55986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22. Материал для письма в древнем Новгороде?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8456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ОТВЕТ -Береста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                                  ВОПРОСЫ: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23.Какое государство  создано монголо-татарами после завоевания  Руси?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858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ОТВЕТ-Золотая</a:t>
            </a:r>
            <a:r>
              <a:rPr lang="ru-RU" b="1" dirty="0" smtClean="0"/>
              <a:t> Орда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24. Порядковый номер Ивана Грозного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4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ОТВЕТ-4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273850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25.Какой русский царь любил плотничать?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4" y="25596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ОТВЕТ-Петр1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92893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26.Назовите фамилию последнего русского императора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146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ОТВЕТ-Романов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8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27.Какую фамилию носил Петр 1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42" y="38454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ОТВЕТ-Романов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02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28.Назовите рост Петра 1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ОТВЕТ-2м, 4 см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77418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29.Когда на Руси отмечали Новый год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0599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ОТВЕТ-1 сентября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4734792" cy="367419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643602" cy="4232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143536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928670"/>
            <a:ext cx="6072230" cy="1541463"/>
          </a:xfrm>
        </p:spPr>
        <p:txBody>
          <a:bodyPr/>
          <a:lstStyle/>
          <a:p>
            <a:r>
              <a:rPr lang="ru-RU" dirty="0" smtClean="0"/>
              <a:t>ГИМН 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480" y="2786058"/>
            <a:ext cx="5929354" cy="1470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Геральдика РФ </a:t>
            </a: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иРТ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400567"/>
          </a:xfrm>
        </p:spPr>
        <p:txBody>
          <a:bodyPr/>
          <a:lstStyle/>
          <a:p>
            <a:r>
              <a:rPr lang="ru-RU" dirty="0" smtClean="0"/>
              <a:t>Золотой двуглавый орел, над ним – три исторические короны Петра Великого, в лапах орла-Скипетр и Держава; на груди орла на красном щите – всадник Георгий Победоносец, поражающий копьем дракона.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10296"/>
            <a:ext cx="2643206" cy="2757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000108"/>
            <a:ext cx="5072098" cy="507209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Белый – мир, непорочность, совершенство.                                                                                             </a:t>
            </a:r>
            <a:r>
              <a:rPr lang="ru-RU" sz="3600" dirty="0" smtClean="0">
                <a:solidFill>
                  <a:schemeClr val="accent1"/>
                </a:solidFill>
              </a:rPr>
              <a:t>Синий</a:t>
            </a:r>
            <a:r>
              <a:rPr lang="ru-RU" sz="3600" dirty="0" smtClean="0"/>
              <a:t> – цвет веры, верности, постоянства.                         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Красный</a:t>
            </a:r>
            <a:r>
              <a:rPr lang="ru-RU" sz="3600" dirty="0" smtClean="0"/>
              <a:t> – энергия, сила, кровь, пролитая за отечество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524275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572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/>
              <a:t> – зелень весны, </a:t>
            </a:r>
            <a:r>
              <a:rPr lang="ru-RU" dirty="0" err="1" smtClean="0"/>
              <a:t>взрождение</a:t>
            </a:r>
            <a:r>
              <a:rPr lang="ru-RU" dirty="0" smtClean="0"/>
              <a:t>.                                                        Белый – чистота.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– зрелость, энергия, сила, жизнь.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107535" cy="2071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71612"/>
            <a:ext cx="6072230" cy="1143008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Конкурс одаренных студентов:</a:t>
            </a:r>
            <a:endParaRPr lang="ru-RU" sz="28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428868"/>
            <a:ext cx="5500726" cy="1752600"/>
          </a:xfrm>
        </p:spPr>
        <p:txBody>
          <a:bodyPr/>
          <a:lstStyle/>
          <a:p>
            <a:r>
              <a:rPr lang="ru-RU" b="1" dirty="0" smtClean="0"/>
              <a:t>«Умники и умницы»</a:t>
            </a:r>
            <a:endParaRPr lang="ru-RU" b="1" dirty="0"/>
          </a:p>
        </p:txBody>
      </p:sp>
      <p:pic>
        <p:nvPicPr>
          <p:cNvPr id="5" name="Рисунок 4" descr="cut_300_404_fir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214686"/>
            <a:ext cx="1571636" cy="2116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857232"/>
            <a:ext cx="5214974" cy="53578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Крылатый барс с круглым щитом на боку, с приподнятой правой передней лапой на фоне диска солнца, помещенного в обрамление из татарского народного орнамента, в основании которого надпись «Татарстан», крылья состоят из семи перьев, розетка на щите состоит из восьми лепестков.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357434" cy="2357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592935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Дворцовые перевороты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 descr="&amp;Kcy;&amp;acy;&amp;rcy;&amp;tcy;&amp;icy;&amp;ncy;&amp;kcy;&amp;acy; 3 &amp;icy;&amp;zcy; 6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2118137" cy="2972823"/>
          </a:xfrm>
          <a:prstGeom prst="rect">
            <a:avLst/>
          </a:prstGeom>
          <a:noFill/>
        </p:spPr>
      </p:pic>
      <p:pic>
        <p:nvPicPr>
          <p:cNvPr id="33796" name="Picture 4" descr="http://www.bibliotekar.ru/rusRomanov/9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71744"/>
            <a:ext cx="2121173" cy="2643206"/>
          </a:xfrm>
          <a:prstGeom prst="rect">
            <a:avLst/>
          </a:prstGeom>
          <a:noFill/>
        </p:spPr>
      </p:pic>
      <p:pic>
        <p:nvPicPr>
          <p:cNvPr id="33798" name="Picture 6" descr="&amp;Kcy;&amp;acy;&amp;rcy;&amp;tcy;&amp;icy;&amp;ncy;&amp;kcy;&amp;acy; 1 &amp;icy;&amp;zcy; 249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428999"/>
            <a:ext cx="1928826" cy="268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465456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Первый переворот произошел в 1725 г. после смерти Петра </a:t>
            </a:r>
            <a:r>
              <a:rPr lang="en-US" sz="3600" dirty="0" smtClean="0"/>
              <a:t>I</a:t>
            </a:r>
            <a:r>
              <a:rPr lang="ru-RU" sz="3600" dirty="0" smtClean="0"/>
              <a:t>, так как он не умел высказать своей воли о наследнике престола. Переворотов было 6.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2846420" cy="34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3116"/>
            <a:ext cx="5072098" cy="114300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Единовластие монарха в России, при котором государю принадлежали верховные права в законодательстве, в управлении страной, командовании армии и т.д.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03101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071678"/>
            <a:ext cx="4686304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К 1722 г. у Петра </a:t>
            </a:r>
            <a:r>
              <a:rPr lang="en-US" sz="4000" dirty="0" smtClean="0"/>
              <a:t>I</a:t>
            </a:r>
            <a:r>
              <a:rPr lang="ru-RU" sz="4000" dirty="0" smtClean="0"/>
              <a:t> не было наследников мужского пола.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602003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876"/>
            <a:ext cx="3357586" cy="2602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928802"/>
            <a:ext cx="5857884" cy="44291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«Битва трех императоров», между французской армией – возглавлял Наполеон; российской армией – под командованием императора Александра </a:t>
            </a:r>
            <a:r>
              <a:rPr lang="en-US" sz="3200" dirty="0" smtClean="0"/>
              <a:t>I</a:t>
            </a:r>
            <a:r>
              <a:rPr lang="ru-RU" sz="3200" dirty="0" smtClean="0"/>
              <a:t>; и австрийской – император Франц </a:t>
            </a:r>
            <a:r>
              <a:rPr lang="en-US" sz="3200" dirty="0" smtClean="0"/>
              <a:t>I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329121" cy="21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480" y="1571612"/>
            <a:ext cx="57864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Политический режим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http://img11.nnm.ru/2/f/6/b/c/2f6bcf200194a8962066b9a9631d839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2428868"/>
            <a:ext cx="1862389" cy="2357454"/>
          </a:xfrm>
          <a:prstGeom prst="rect">
            <a:avLst/>
          </a:prstGeom>
          <a:noFill/>
        </p:spPr>
      </p:pic>
      <p:pic>
        <p:nvPicPr>
          <p:cNvPr id="34820" name="Picture 4" descr="&amp;Kcy;&amp;acy;&amp;rcy;&amp;tcy;&amp;icy;&amp;ncy;&amp;kcy;&amp;acy; 1 &amp;icy;&amp;zcy; 191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00372"/>
            <a:ext cx="2214578" cy="2982597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thumb/1/18/Henry_ford_1919.jpg/470px-Henry_ford_1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428868"/>
            <a:ext cx="2147872" cy="274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071546"/>
            <a:ext cx="5686436" cy="471490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Тоталитарный порядок - это политическое господство группы лиц, возглавляемых лидером, личность находится в полном подчинении у властвующей группировки. </a:t>
            </a:r>
            <a:br>
              <a:rPr lang="ru-RU" sz="3200" dirty="0" smtClean="0"/>
            </a:br>
            <a:r>
              <a:rPr lang="ru-RU" sz="3200" dirty="0" smtClean="0"/>
              <a:t>«Запрещено все, что не приказано».</a:t>
            </a:r>
            <a:endParaRPr lang="ru-RU" sz="3200" dirty="0"/>
          </a:p>
        </p:txBody>
      </p:sp>
      <p:pic>
        <p:nvPicPr>
          <p:cNvPr id="3" name="Picture 2" descr="http://img11.nnm.ru/2/f/6/b/c/2f6bcf200194a8962066b9a9631d839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201005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5043494" cy="522606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Демократический порядок - правовое государство, разделение государственных властей, полная гласность. «Разрешено все, что не запрещено моралью и законом».</a:t>
            </a:r>
            <a:endParaRPr lang="ru-RU" sz="3200" dirty="0"/>
          </a:p>
        </p:txBody>
      </p:sp>
      <p:pic>
        <p:nvPicPr>
          <p:cNvPr id="3" name="Picture 4" descr="&amp;Kcy;&amp;acy;&amp;rcy;&amp;tcy;&amp;icy;&amp;ncy;&amp;kcy;&amp;acy; 1 &amp;icy;&amp;zcy; 1917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803452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2524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551181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Авторитарный режим - господствует исполнительная власть, основные методы государственной деятельности – приказы и команды, слепое подчинение авторитету. «Разрешено все, кроме политики».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643206" cy="2282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maculatebaby.files.wordpress.com/2011/04/0511-1002-2402-5209_competition_judges_holding_up_their_score_cards_clipart_image.png?w=300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43314"/>
            <a:ext cx="3071834" cy="174070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14422"/>
            <a:ext cx="5929354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Члены жюри: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072230" cy="2071702"/>
          </a:xfrm>
        </p:spPr>
        <p:txBody>
          <a:bodyPr/>
          <a:lstStyle/>
          <a:p>
            <a:pPr algn="l"/>
            <a:r>
              <a:rPr lang="ru-RU" sz="2400" dirty="0" smtClean="0"/>
              <a:t>З.Н.Ридованова –зам.директора по ОД</a:t>
            </a:r>
          </a:p>
          <a:p>
            <a:pPr algn="l"/>
            <a:r>
              <a:rPr lang="ru-RU" sz="2400" dirty="0" smtClean="0"/>
              <a:t>С.В.Титов –зам.директора по НМР</a:t>
            </a:r>
          </a:p>
          <a:p>
            <a:pPr algn="l"/>
            <a:r>
              <a:rPr lang="ru-RU" sz="2400" dirty="0" smtClean="0"/>
              <a:t>И.В.Ефимова - методист</a:t>
            </a:r>
          </a:p>
          <a:p>
            <a:pPr algn="l"/>
            <a:r>
              <a:rPr lang="ru-RU" sz="2400" dirty="0" smtClean="0"/>
              <a:t>Г.Г.Ибрагимова –зам.директора по ВР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3042" y="1214422"/>
            <a:ext cx="592935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Чудеса Света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&amp;Kcy;&amp;acy;&amp;rcy;&amp;tcy;&amp;icy;&amp;ncy;&amp;kcy;&amp;acy; 4 &amp;icy;&amp;zcy; 92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2786081" cy="2028142"/>
          </a:xfrm>
          <a:prstGeom prst="rect">
            <a:avLst/>
          </a:prstGeom>
          <a:noFill/>
        </p:spPr>
      </p:pic>
      <p:pic>
        <p:nvPicPr>
          <p:cNvPr id="35844" name="Picture 4" descr="http://img1.liveinternet.ru/images/attach/c/2/65/576/6557630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2905122" cy="2099989"/>
          </a:xfrm>
          <a:prstGeom prst="rect">
            <a:avLst/>
          </a:prstGeom>
          <a:noFill/>
        </p:spPr>
      </p:pic>
      <p:sp>
        <p:nvSpPr>
          <p:cNvPr id="35846" name="AutoShape 6" descr="&amp;Kcy;&amp;acy;&amp;rcy;&amp;tcy;&amp;icy;&amp;ncy;&amp;kcy;&amp;acy; 8 &amp;icy;&amp;zcy; 993"/>
          <p:cNvSpPr>
            <a:spLocks noChangeAspect="1" noChangeArrowheads="1"/>
          </p:cNvSpPr>
          <p:nvPr/>
        </p:nvSpPr>
        <p:spPr bwMode="auto">
          <a:xfrm>
            <a:off x="63500" y="-136525"/>
            <a:ext cx="2476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://img138.imageshack.us/img138/7038/zeusg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86256"/>
            <a:ext cx="2547955" cy="191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g138.imageshack.us/img138/7038/zeusg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542928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sz="3600" dirty="0" smtClean="0"/>
              <a:t>Дело в том, чтобы править народом Зевс сбросил с трона своего отца Кроноса и стал править вместо него.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sz="3600" dirty="0" smtClean="0"/>
              <a:t>Эпидемия чумы – </a:t>
            </a:r>
            <a:r>
              <a:rPr lang="ru-RU" sz="3600" dirty="0" smtClean="0"/>
              <a:t>«</a:t>
            </a:r>
            <a:r>
              <a:rPr lang="tt-RU" sz="3600" dirty="0" smtClean="0"/>
              <a:t>Черная смерть</a:t>
            </a:r>
            <a:r>
              <a:rPr lang="ru-RU" sz="3600" dirty="0" smtClean="0"/>
              <a:t>»</a:t>
            </a:r>
            <a:r>
              <a:rPr lang="tt-RU" sz="3600" dirty="0" smtClean="0"/>
              <a:t>, эпоха Средневековья, Мишель Нострадамус.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28599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spc="5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  <a:br>
              <a:rPr lang="ru-RU" sz="8000" spc="5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8000" spc="5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УЧАСТИЕ!!! </a:t>
            </a:r>
            <a:endParaRPr lang="ru-RU" sz="8000" spc="50" dirty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 descr="C:\Documents and Settings\Пользователь\Мои документы\Мои рисунки\дети\kid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4005263"/>
            <a:ext cx="308768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00504"/>
            <a:ext cx="2505003" cy="228601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571744"/>
            <a:ext cx="700092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64360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Победители конкурса!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857232"/>
            <a:ext cx="5929354" cy="1470025"/>
          </a:xfrm>
        </p:spPr>
        <p:txBody>
          <a:bodyPr/>
          <a:lstStyle/>
          <a:p>
            <a:r>
              <a:rPr lang="ru-RU" dirty="0" smtClean="0"/>
              <a:t>Наши участники: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000240"/>
            <a:ext cx="7215238" cy="2143140"/>
          </a:xfrm>
        </p:spPr>
        <p:txBody>
          <a:bodyPr/>
          <a:lstStyle/>
          <a:p>
            <a:pPr algn="l"/>
            <a:r>
              <a:rPr lang="tt-RU" sz="2000" dirty="0" smtClean="0"/>
              <a:t>1 команда: Черняев Роман и Фахуртдинов Динар (гр.51)</a:t>
            </a:r>
            <a:br>
              <a:rPr lang="tt-RU" sz="2000" dirty="0" smtClean="0"/>
            </a:br>
            <a:r>
              <a:rPr lang="tt-RU" sz="2000" dirty="0" smtClean="0"/>
              <a:t>2 команда: </a:t>
            </a:r>
            <a:r>
              <a:rPr lang="ru-RU" sz="2000" dirty="0" smtClean="0"/>
              <a:t>Кабиров</a:t>
            </a:r>
            <a:r>
              <a:rPr lang="tt-RU" sz="2000" dirty="0" smtClean="0"/>
              <a:t> Фанис и Уливанов Евгений (гр.67)</a:t>
            </a:r>
            <a:endParaRPr lang="ru-RU" sz="2000" dirty="0" smtClean="0"/>
          </a:p>
          <a:p>
            <a:pPr algn="l"/>
            <a:r>
              <a:rPr lang="tt-RU" sz="2000" dirty="0" smtClean="0"/>
              <a:t>3 команда: Гатауллина Алина и Гатина Регина (гр. 54)</a:t>
            </a:r>
            <a:endParaRPr lang="ru-RU" sz="2000" dirty="0" smtClean="0"/>
          </a:p>
          <a:p>
            <a:pPr algn="l"/>
            <a:r>
              <a:rPr lang="tt-RU" sz="2000" dirty="0" smtClean="0"/>
              <a:t>4 команда: Фархутдинов Айрат (гр. 63) и Хайрутдинов Рафаэль (гр.65)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2505003" cy="228601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ulweb.meb.gov.tr/35/01/625901/gif/soru_isareti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2000264" cy="224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28794" y="1928802"/>
            <a:ext cx="5429288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Конкурс вопросов и ответов!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1857364"/>
            <a:ext cx="542928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Конкурс «Я»!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 descr="http://s003.radikal.ru/i204/1006/67/a90580d4f8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71810"/>
            <a:ext cx="2357454" cy="235745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43182"/>
            <a:ext cx="447675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866880" y="1509698"/>
            <a:ext cx="5429288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ИГРА СО ЗРИТЕЛЯМИ!</a:t>
            </a: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3682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ВОПРОСЫ: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1" y="630776"/>
            <a:ext cx="5857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1.Чего лишились многие бояре при Петре 1?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16528"/>
            <a:ext cx="197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ОТВЕТ-Бороды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1" y="1202280"/>
            <a:ext cx="845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2. С какими из этих лиц вы можете связать данные предметы и почему? картофель, фрегат, кофе, табак 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73784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ОТВЕТ-Пётр 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59536"/>
            <a:ext cx="4829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глобус, колба, книга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345288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ОТВЕТ-М.В.Ломоносов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1" y="2631040"/>
            <a:ext cx="8225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3. С именами каких людей связано создание славянской азбуки?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916792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ОТВЕТ-с именами братьев Кирилла и </a:t>
            </a:r>
            <a:r>
              <a:rPr lang="ru-RU" b="1" dirty="0" err="1" smtClean="0"/>
              <a:t>Мефодия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1" y="3202544"/>
            <a:ext cx="852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4.Какое дерево связано с развитием письменности в Древней Руси?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484907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ОТВЕТ-берёза – берестяные грамоты 11-15 веков. Впервые найдены в Новгороде.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1" y="3993726"/>
            <a:ext cx="8678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5. Назовите известного русского иконописца, автора иконы «Троица». 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286256"/>
            <a:ext cx="299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 -  Андрей Рублёв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                                      </a:t>
            </a:r>
            <a:r>
              <a:rPr lang="ru-RU" sz="2700" dirty="0" smtClean="0"/>
              <a:t>ВОПРОСЫ: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429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6.Кто основал Санкт-Петербург?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105" y="1000108"/>
            <a:ext cx="171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ОТВЕТ-Петр1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7. Кто такие опричники и с каким правителем  они связаны?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ОТВЕТ-опричники</a:t>
            </a:r>
            <a:r>
              <a:rPr lang="ru-RU" b="1" dirty="0" smtClean="0"/>
              <a:t> – люди, состоявшие в спец. отрядах И.Грозного, боролись с изменой царю бояр и князей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8599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8. Ряд слов: ПОТОЛОК, ФОРТОЧКА, СТЕНА, ОКНО, ДВЕРЬ. Какое слово из данного ряда имеет отношение к Петру 1?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49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ОТВЕТ-Пётр 1, «прорубил окно в Европу»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21468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9. Как назывались предшественники современного проигрывателя?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488296"/>
            <a:ext cx="361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ОТВЕТ-патефон, граммофон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4239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10. Где можно увидеть птицу с двумя головами? 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131238"/>
            <a:ext cx="292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ОТВЕТ-на</a:t>
            </a:r>
            <a:r>
              <a:rPr lang="ru-RU" b="1" dirty="0" smtClean="0"/>
              <a:t> гербе России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ПрезентацияПЕРГАМЕ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ПрезентацияПЕРГАМЕНТ</Template>
  <TotalTime>663</TotalTime>
  <Words>808</Words>
  <Application>Microsoft Office PowerPoint</Application>
  <PresentationFormat>Экран (4:3)</PresentationFormat>
  <Paragraphs>100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ПрезентацияПЕРГАМЕНТ</vt:lpstr>
      <vt:lpstr>Добро пожаловать на декаду обществоведческих дисциплин!</vt:lpstr>
      <vt:lpstr>Конкурс одаренных студентов:</vt:lpstr>
      <vt:lpstr>Члены жюри:</vt:lpstr>
      <vt:lpstr>Наши участники:</vt:lpstr>
      <vt:lpstr>Презентация PowerPoint</vt:lpstr>
      <vt:lpstr> Конкурс «Я»! </vt:lpstr>
      <vt:lpstr>Презентация PowerPoint</vt:lpstr>
      <vt:lpstr>                                             ВОПРОСЫ:  </vt:lpstr>
      <vt:lpstr>                                           ВОПРОСЫ:</vt:lpstr>
      <vt:lpstr>                                     ВОПРОСЫ:</vt:lpstr>
      <vt:lpstr>                                      ВОПРОСЫ:</vt:lpstr>
      <vt:lpstr>                                       ВОПРОСЫ:</vt:lpstr>
      <vt:lpstr>Презентация PowerPoint</vt:lpstr>
      <vt:lpstr>Презентация PowerPoint</vt:lpstr>
      <vt:lpstr>ГИМН РТ</vt:lpstr>
      <vt:lpstr>Геральдика РФ иРТ </vt:lpstr>
      <vt:lpstr>Презентация PowerPoint</vt:lpstr>
      <vt:lpstr>Белый – мир, непорочность, совершенство.                                                                                             Синий – цвет веры, верности, постоянства.                                                                  Красный – энергия, сила, кровь, пролитая за отечество</vt:lpstr>
      <vt:lpstr>Зеленый – зелень весны, взрождение.                                                        Белый – чистота.                                                                                                        Красный – зрелость, энергия, сила, жизнь. </vt:lpstr>
      <vt:lpstr>Крылатый барс с круглым щитом на боку, с приподнятой правой передней лапой на фоне диска солнца, помещенного в обрамление из татарского народного орнамента, в основании которого надпись «Татарстан», крылья состоят из семи перьев, розетка на щите состоит из восьми лепестков. </vt:lpstr>
      <vt:lpstr>Дворцовые перевороты </vt:lpstr>
      <vt:lpstr>Первый переворот произошел в 1725 г. после смерти Петра I, так как он не умел высказать своей воли о наследнике престола. Переворотов было 6.</vt:lpstr>
      <vt:lpstr>Единовластие монарха в России, при котором государю принадлежали верховные права в законодательстве, в управлении страной, командовании армии и т.д.</vt:lpstr>
      <vt:lpstr>К 1722 г. у Петра I не было наследников мужского пола. </vt:lpstr>
      <vt:lpstr>«Битва трех императоров», между французской армией – возглавлял Наполеон; российской армией – под командованием императора Александра I; и австрийской – император Франц I.</vt:lpstr>
      <vt:lpstr>Политический режим </vt:lpstr>
      <vt:lpstr>Тоталитарный порядок - это политическое господство группы лиц, возглавляемых лидером, личность находится в полном подчинении у властвующей группировки.  «Запрещено все, что не приказано».</vt:lpstr>
      <vt:lpstr>Демократический порядок - правовое государство, разделение государственных властей, полная гласность. «Разрешено все, что не запрещено моралью и законом».</vt:lpstr>
      <vt:lpstr>Авторитарный режим - господствует исполнительная власть, основные методы государственной деятельности – приказы и команды, слепое подчинение авторитету. «Разрешено все, кроме политики».</vt:lpstr>
      <vt:lpstr>Чудеса Света </vt:lpstr>
      <vt:lpstr>Дело в том, чтобы править народом Зевс сбросил с трона своего отца Кроноса и стал править вместо него. </vt:lpstr>
      <vt:lpstr>Эпидемия чумы – «Черная смерть», эпоха Средневековья, Мишель Нострадамус. </vt:lpstr>
      <vt:lpstr>СПАСИБО ЗА УЧАСТИЕ!!! </vt:lpstr>
      <vt:lpstr>Победители конкурса!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65</cp:revision>
  <dcterms:created xsi:type="dcterms:W3CDTF">2011-07-12T18:53:26Z</dcterms:created>
  <dcterms:modified xsi:type="dcterms:W3CDTF">2012-06-08T06:33:45Z</dcterms:modified>
</cp:coreProperties>
</file>