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65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EC194A-65E3-4041-961E-7FE6103C0122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75CCE1-B920-4C66-BCC3-8DC1EAFABF6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214578"/>
          </a:xfrm>
        </p:spPr>
        <p:txBody>
          <a:bodyPr>
            <a:normAutofit/>
          </a:bodyPr>
          <a:lstStyle/>
          <a:p>
            <a:r>
              <a:rPr lang="ru-RU" sz="7200" b="1" i="1" dirty="0" smtClean="0"/>
              <a:t>Викторина по естествознанию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286388"/>
            <a:ext cx="5114778" cy="7858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86058"/>
            <a:ext cx="8096280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8324880" cy="557216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 smtClean="0"/>
              <a:t>Наука о психике как функции мозга, заключающейся в отражении действительности, о закономерностях психических процессов.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1780"/>
          </a:xfrm>
        </p:spPr>
        <p:txBody>
          <a:bodyPr/>
          <a:lstStyle/>
          <a:p>
            <a:pPr lvl="0" algn="ctr"/>
            <a:r>
              <a:rPr lang="ru-RU" dirty="0" smtClean="0"/>
              <a:t>Наука о тканях.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572560" cy="564360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857232"/>
          <a:ext cx="8501122" cy="5479627"/>
        </p:xfrm>
        <a:graphic>
          <a:graphicData uri="http://schemas.openxmlformats.org/drawingml/2006/table">
            <a:tbl>
              <a:tblPr/>
              <a:tblGrid>
                <a:gridCol w="2286016"/>
                <a:gridCol w="6215106"/>
              </a:tblGrid>
              <a:tr h="5418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БЕЛКИ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Назвать фамилию актрисы, исполнявшей роль  медсестры в фильме «Мы из будущего»?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>
                          <a:latin typeface="Calibri"/>
                          <a:ea typeface="Times New Roman"/>
                          <a:cs typeface="Bookman Old Style"/>
                        </a:rPr>
                        <a:t>СПИРТЫ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Назвать фамилию актёра, исполнявшего роль Огурцова в фильме «Карнавальная ночь».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>
                          <a:latin typeface="Calibri"/>
                          <a:ea typeface="Times New Roman"/>
                          <a:cs typeface="Bookman Old Style"/>
                        </a:rPr>
                        <a:t>АЛЬДЕГИДЫ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Назвать фамилию актёра, исполнявшего главную роль в фильме «Весна на заречной улице».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>
                          <a:latin typeface="Calibri"/>
                          <a:ea typeface="Times New Roman"/>
                          <a:cs typeface="Bookman Old Style"/>
                        </a:rPr>
                        <a:t>ЖИРЫ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Назовите автора романа «Война и мир».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>
                          <a:latin typeface="Calibri"/>
                          <a:ea typeface="Times New Roman"/>
                          <a:cs typeface="Bookman Old Style"/>
                        </a:rPr>
                        <a:t>КАРБОНОВЫЕ КИСЛОТЫ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Назвать фамилию актёра, исполнявшего главную роль в фильме «Звезда».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>
                          <a:latin typeface="Calibri"/>
                          <a:ea typeface="Times New Roman"/>
                          <a:cs typeface="Bookman Old Style"/>
                        </a:rPr>
                        <a:t>УГЛЕВОДЫ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Назвать литературного персонажа и автора романа 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Bookman Old Style"/>
                        </a:rPr>
                        <a:t>XIX 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века, который занимался изучением биологии, медицины.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700" dirty="0">
                          <a:latin typeface="Calibri"/>
                          <a:ea typeface="Times New Roman"/>
                          <a:cs typeface="Bookman Old Style"/>
                        </a:rPr>
                        <a:t>АМИНОКИСЛОТЫ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49960" algn="l"/>
                        </a:tabLs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Bookman Old Style"/>
                        </a:rPr>
                        <a:t>Назвать автора романа «Преступление и наказание».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7204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 smtClean="0"/>
              <a:t>Кто из ученых впервые приходит к эволюционной идее развития жизни на Земле:</a:t>
            </a:r>
            <a:br>
              <a:rPr lang="ru-RU" dirty="0" smtClean="0"/>
            </a:br>
            <a:r>
              <a:rPr lang="ru-RU" dirty="0" smtClean="0"/>
              <a:t>       а) К.Линней;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б) Ж.Б.Ламарк; в) Л.Пастер.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1371600"/>
            <a:ext cx="82534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Энергетическими станциями</a:t>
            </a:r>
            <a: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клеток являются: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а) лизосомы;</a:t>
            </a:r>
            <a: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б) митохондрии;</a:t>
            </a:r>
            <a: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в) ДНК; г) хлоропласты.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4986358"/>
          </a:xfrm>
        </p:spPr>
        <p:txBody>
          <a:bodyPr>
            <a:normAutofit/>
          </a:bodyPr>
          <a:lstStyle/>
          <a:p>
            <a:pPr lvl="0" algn="l"/>
            <a:r>
              <a:rPr lang="ru-RU" sz="4400" dirty="0" smtClean="0"/>
              <a:t>Постоянство внутренней среды организма в непрерывно меняющихся условиях существования:</a:t>
            </a:r>
            <a:br>
              <a:rPr lang="ru-RU" sz="4400" dirty="0" smtClean="0"/>
            </a:br>
            <a:r>
              <a:rPr lang="ru-RU" sz="4400" dirty="0" smtClean="0"/>
              <a:t>        а) анаболизм; б) гомеостаз; в) катаболизм; г) фотосинтез.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3986226"/>
          </a:xfrm>
        </p:spPr>
        <p:txBody>
          <a:bodyPr/>
          <a:lstStyle/>
          <a:p>
            <a:pPr algn="l"/>
            <a:r>
              <a:rPr lang="ru-RU" dirty="0" smtClean="0"/>
              <a:t>Какая ткань образует покровы тела, железы, выстилает полости внутренних органов?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29036"/>
          </a:xfrm>
        </p:spPr>
        <p:txBody>
          <a:bodyPr>
            <a:normAutofit/>
          </a:bodyPr>
          <a:lstStyle/>
          <a:p>
            <a:pPr lvl="0" algn="ctr"/>
            <a:r>
              <a:rPr lang="ru-RU" sz="6600" dirty="0" smtClean="0"/>
              <a:t>Что называют наследственностью?</a:t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8182004" cy="4143404"/>
          </a:xfrm>
        </p:spPr>
        <p:txBody>
          <a:bodyPr>
            <a:normAutofit/>
          </a:bodyPr>
          <a:lstStyle/>
          <a:p>
            <a:pPr lvl="0" algn="ctr"/>
            <a:r>
              <a:rPr lang="ru-RU" sz="6600" dirty="0" smtClean="0"/>
              <a:t>Что называют раздражимостью?</a:t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8324880" cy="5643602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/>
              <a:t>Определить о какой стадии естествознания идёт речь: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На этой стадии сформировались общие представления об окружающем мире, как о чем-то целом. Отличительной чертой этой стадии являлось господство методов наблюдения, а не эксперимента, догадок, не точно воспроизводимых выводов.</a:t>
            </a:r>
            <a:br>
              <a:rPr lang="ru-RU" sz="2800" dirty="0" smtClean="0"/>
            </a:br>
            <a:r>
              <a:rPr lang="ru-RU" sz="2800" dirty="0" smtClean="0"/>
              <a:t>а) натурфилософия, б) классическое естествознание, в) синтетическая стадия,  г) интегративно-дифференциальная стадия,</a:t>
            </a:r>
            <a:br>
              <a:rPr lang="ru-RU" sz="2800" dirty="0" smtClean="0"/>
            </a:br>
            <a:r>
              <a:rPr lang="ru-RU" sz="2800" dirty="0" smtClean="0"/>
              <a:t> д) информациологическая стадия познания природы.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85728"/>
            <a:ext cx="5105400" cy="185738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Задачи викторины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611996" cy="4357718"/>
          </a:xfrm>
        </p:spPr>
        <p:txBody>
          <a:bodyPr>
            <a:normAutofit/>
          </a:bodyPr>
          <a:lstStyle/>
          <a:p>
            <a:pPr lvl="0" algn="l"/>
            <a:r>
              <a:rPr lang="ru-RU" dirty="0" smtClean="0"/>
              <a:t>● </a:t>
            </a:r>
            <a:r>
              <a:rPr lang="ru-RU" sz="3600" dirty="0" smtClean="0"/>
              <a:t>Проверка знаний студентов по предметам – химия, биология и определение уровня их подготовки.</a:t>
            </a:r>
          </a:p>
          <a:p>
            <a:pPr lvl="0" algn="l"/>
            <a:r>
              <a:rPr lang="ru-RU" sz="3600" dirty="0" smtClean="0"/>
              <a:t>● Развитие мышления, памяти студентов.</a:t>
            </a:r>
          </a:p>
          <a:p>
            <a:pPr lvl="0" algn="l"/>
            <a:r>
              <a:rPr lang="ru-RU" sz="3600" dirty="0" smtClean="0"/>
              <a:t>● Воспитание навыков коллективного труда.</a:t>
            </a:r>
          </a:p>
          <a:p>
            <a:pPr algn="l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53442" cy="5200672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/>
              <a:t>В них синтезируются на свету органические вещества из неорганических:</a:t>
            </a:r>
            <a:br>
              <a:rPr lang="ru-RU" sz="4800" dirty="0" smtClean="0"/>
            </a:br>
            <a:r>
              <a:rPr lang="ru-RU" sz="4800" dirty="0" smtClean="0"/>
              <a:t>                  а) лизосомы;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 б) митохондрии; в) ДНК;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г) хлоропласты.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8253442" cy="478634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 делится поперечнополосатая мышечная ткань? </a:t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501122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Определить о какой стадии естествознания идёт речь:  Для нее характерно глубокое исследование отдельных явлений, активное использование эксперимента. Возникла огромная армия исследователей - путешественников, мореплавателей, астрономов, алхимиков и др. </a:t>
            </a:r>
            <a:br>
              <a:rPr lang="ru-RU" sz="3600" dirty="0" smtClean="0"/>
            </a:br>
            <a:r>
              <a:rPr lang="ru-RU" sz="3600" dirty="0" smtClean="0"/>
              <a:t>а) натурфилософия, б) классическое естествознание, в) синтетическая стадия,  г) интегративно-дифференциальная стадия,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1465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Перечислить формы межвидовой борьбы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215370" cy="5929354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Молекулы этого вещества выполняют функции хранения и передачи наследственной информации из поколения в поколение:</a:t>
            </a:r>
            <a:br>
              <a:rPr lang="ru-RU" sz="4400" dirty="0" smtClean="0"/>
            </a:br>
            <a:r>
              <a:rPr lang="ru-RU" sz="4400" dirty="0" smtClean="0"/>
              <a:t>     а) лизосомы; б) митохондрии; в) ДНК; г) хлоропласты.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00174"/>
            <a:ext cx="8110566" cy="3500462"/>
          </a:xfrm>
        </p:spPr>
        <p:txBody>
          <a:bodyPr>
            <a:normAutofit/>
          </a:bodyPr>
          <a:lstStyle/>
          <a:p>
            <a:pPr algn="l"/>
            <a:r>
              <a:rPr lang="ru-RU" sz="6600" dirty="0" smtClean="0"/>
              <a:t>Назовите стадии развития человека.</a:t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448629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Процесс расщепления сложных веществ на более простые, идущий с выделением энергии, называется: а) анаболизм,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 б) диссимиляция,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/>
              <a:t> в) ассимиляция, г) пластический обмен.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1371600"/>
            <a:ext cx="78962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Какое химическое</a:t>
            </a:r>
            <a:r>
              <a:rPr kumimoji="0" lang="en-US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понятие измеряется</a:t>
            </a:r>
            <a:r>
              <a:rPr kumimoji="0" lang="en-US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6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молях?</a:t>
            </a:r>
            <a:endParaRPr kumimoji="0" lang="ru-RU" sz="6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182004" cy="3914788"/>
          </a:xfrm>
        </p:spPr>
        <p:txBody>
          <a:bodyPr>
            <a:noAutofit/>
          </a:bodyPr>
          <a:lstStyle/>
          <a:p>
            <a:pPr algn="l"/>
            <a:r>
              <a:rPr lang="ru-RU" sz="5000" dirty="0" smtClean="0"/>
              <a:t>Определить массовую долю раствора</a:t>
            </a:r>
            <a:r>
              <a:rPr lang="en-US" sz="5000" dirty="0" smtClean="0"/>
              <a:t> </a:t>
            </a:r>
            <a:r>
              <a:rPr lang="ru-RU" sz="5000" dirty="0" smtClean="0"/>
              <a:t>хлорида натрия, если 20 г хлорида натрия растворили в 80г воды.</a:t>
            </a:r>
            <a:r>
              <a:rPr lang="ru-RU" sz="5200" dirty="0" smtClean="0"/>
              <a:t/>
            </a:r>
            <a:br>
              <a:rPr lang="ru-RU" sz="5200" dirty="0" smtClean="0"/>
            </a:br>
            <a:endParaRPr lang="ru-RU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398622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Как можно рассчитать молярную массу вещества? Ответ обоснуйте.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501122" cy="4643470"/>
          </a:xfrm>
        </p:spPr>
        <p:txBody>
          <a:bodyPr/>
          <a:lstStyle/>
          <a:p>
            <a:pPr lvl="0" algn="l"/>
            <a:r>
              <a:rPr lang="ru-RU" sz="5400" dirty="0" smtClean="0"/>
              <a:t>Наука о природе, изучает свойства и строение материи и законы ее движения.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96318" cy="4700606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Совокупность реакций расщепления, идущий с выделением энергии,  называется:</a:t>
            </a:r>
            <a:br>
              <a:rPr lang="ru-RU" sz="4400" dirty="0" smtClean="0"/>
            </a:br>
            <a:r>
              <a:rPr lang="ru-RU" sz="4400" dirty="0" smtClean="0"/>
              <a:t>         а) анаболизм; б) гомеостаз; в) катаболизм; г) фотосинтез.</a:t>
            </a:r>
            <a:r>
              <a:rPr lang="ru-RU" sz="4200" dirty="0" smtClean="0"/>
              <a:t/>
            </a:r>
            <a:br>
              <a:rPr lang="ru-RU" sz="4200" dirty="0" smtClean="0"/>
            </a:b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71600"/>
            <a:ext cx="8143932" cy="455773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 smtClean="0"/>
              <a:t>Способность организмов приобретать новые признаки и свойства, в результате изменений структуры наследственного материала или возникновения новых комбинаций генов называется …….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участие в викторине!</a:t>
            </a:r>
            <a:endParaRPr lang="ru-R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643998" cy="4214842"/>
          </a:xfrm>
        </p:spPr>
        <p:txBody>
          <a:bodyPr>
            <a:noAutofit/>
          </a:bodyPr>
          <a:lstStyle/>
          <a:p>
            <a:pPr lvl="0" algn="l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Наука, которая изучает закономерности  наследственности и изменчивости организмов. 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4572032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Наука о составе, строении и свойствах веществ, их превращениях и явлениях, которые сопровождают эти превращения.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736"/>
            <a:ext cx="8253442" cy="3286148"/>
          </a:xfrm>
        </p:spPr>
        <p:txBody>
          <a:bodyPr>
            <a:normAutofit/>
          </a:bodyPr>
          <a:lstStyle/>
          <a:p>
            <a:pPr lvl="0" algn="l"/>
            <a:r>
              <a:rPr lang="ru-RU" sz="7200" dirty="0" smtClean="0"/>
              <a:t>Наука о клетке. </a:t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8253442" cy="4786346"/>
          </a:xfrm>
        </p:spPr>
        <p:txBody>
          <a:bodyPr>
            <a:noAutofit/>
          </a:bodyPr>
          <a:lstStyle/>
          <a:p>
            <a:pPr algn="l"/>
            <a:r>
              <a:rPr lang="ru-RU" sz="5000" dirty="0" smtClean="0"/>
              <a:t>Наука, которая изучает закономерности взаимоотношений организмов со средой обитания. </a:t>
            </a:r>
            <a:br>
              <a:rPr lang="ru-RU" sz="5000" dirty="0" smtClean="0"/>
            </a:b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8467756" cy="478634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Совокупность наук о живой природе, об огромном многообразии вымерших и ныне населяющих Землю живых существ, их строении и функциях, происхождении, распространении и развитии, связях друг с другом и с неживой природой.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714348" y="1371600"/>
            <a:ext cx="7670827" cy="3843349"/>
          </a:xfrm>
        </p:spPr>
        <p:txBody>
          <a:bodyPr>
            <a:normAutofit/>
          </a:bodyPr>
          <a:lstStyle/>
          <a:p>
            <a:pPr lvl="0" algn="l"/>
            <a:r>
              <a:rPr lang="ru-RU" dirty="0" smtClean="0"/>
              <a:t>Наука о функциях живых организмов.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399</Words>
  <Application>Microsoft Office PowerPoint</Application>
  <PresentationFormat>Экран (4:3)</PresentationFormat>
  <Paragraphs>50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Викторина по естествознанию</vt:lpstr>
      <vt:lpstr>Задачи викторины</vt:lpstr>
      <vt:lpstr>Наука о природе, изучает свойства и строение материи и законы ее движения.  </vt:lpstr>
      <vt:lpstr> Наука, которая изучает закономерности  наследственности и изменчивости организмов.  </vt:lpstr>
      <vt:lpstr> Наука о составе, строении и свойствах веществ, их превращениях и явлениях, которые сопровождают эти превращения.  </vt:lpstr>
      <vt:lpstr>Наука о клетке.  </vt:lpstr>
      <vt:lpstr>Наука, которая изучает закономерности взаимоотношений организмов со средой обитания.  </vt:lpstr>
      <vt:lpstr>  Совокупность наук о живой природе, об огромном многообразии вымерших и ныне населяющих Землю живых существ, их строении и функциях, происхождении, распространении и развитии, связях друг с другом и с неживой природой.  </vt:lpstr>
      <vt:lpstr>Наука о функциях живых организмов.  </vt:lpstr>
      <vt:lpstr>Наука о психике как функции мозга, заключающейся в отражении действительности, о закономерностях психических процессов. </vt:lpstr>
      <vt:lpstr>Наука о тканях.  </vt:lpstr>
      <vt:lpstr> </vt:lpstr>
      <vt:lpstr>Кто из ученых впервые приходит к эволюционной идее развития жизни на Земле:        а) К.Линней;  б) Ж.Б.Ламарк; в) Л.Пастер. </vt:lpstr>
      <vt:lpstr>Энергетическими станциями  клеток являются:           а) лизосомы;  б) митохондрии;  в) ДНК; г) хлоропласты.</vt:lpstr>
      <vt:lpstr>Постоянство внутренней среды организма в непрерывно меняющихся условиях существования:         а) анаболизм; б) гомеостаз; в) катаболизм; г) фотосинтез. </vt:lpstr>
      <vt:lpstr>Какая ткань образует покровы тела, железы, выстилает полости внутренних органов? </vt:lpstr>
      <vt:lpstr>Что называют наследственностью? </vt:lpstr>
      <vt:lpstr>Что называют раздражимостью? </vt:lpstr>
      <vt:lpstr>Определить о какой стадии естествознания идёт речь:  На этой стадии сформировались общие представления об окружающем мире, как о чем-то целом. Отличительной чертой этой стадии являлось господство методов наблюдения, а не эксперимента, догадок, не точно воспроизводимых выводов. а) натурфилософия, б) классическое естествознание, в) синтетическая стадия,  г) интегративно-дифференциальная стадия,  д) информациологическая стадия познания природы. </vt:lpstr>
      <vt:lpstr>В них синтезируются на свету органические вещества из неорганических:                   а) лизосомы;  б) митохондрии; в) ДНК;  г) хлоропласты. </vt:lpstr>
      <vt:lpstr>Как делится поперечнополосатая мышечная ткань?  </vt:lpstr>
      <vt:lpstr>Определить о какой стадии естествознания идёт речь:  Для нее характерно глубокое исследование отдельных явлений, активное использование эксперимента. Возникла огромная армия исследователей - путешественников, мореплавателей, астрономов, алхимиков и др.  а) натурфилософия, б) классическое естествознание, в) синтетическая стадия,  г) интегративно-дифференциальная стадия, </vt:lpstr>
      <vt:lpstr>Перечислить формы межвидовой борьбы </vt:lpstr>
      <vt:lpstr>Молекулы этого вещества выполняют функции хранения и передачи наследственной информации из поколения в поколение:      а) лизосомы; б) митохондрии; в) ДНК; г) хлоропласты. </vt:lpstr>
      <vt:lpstr>Назовите стадии развития человека. </vt:lpstr>
      <vt:lpstr>Процесс расщепления сложных веществ на более простые, идущий с выделением энергии, называется: а) анаболизм,  б) диссимиляция,  в) ассимиляция, г) пластический обмен.</vt:lpstr>
      <vt:lpstr>Какое химическое  понятие измеряется  в молях?</vt:lpstr>
      <vt:lpstr>Определить массовую долю раствора хлорида натрия, если 20 г хлорида натрия растворили в 80г воды. </vt:lpstr>
      <vt:lpstr>Как можно рассчитать молярную массу вещества? Ответ обоснуйте.</vt:lpstr>
      <vt:lpstr>Совокупность реакций расщепления, идущий с выделением энергии,  называется:          а) анаболизм; б) гомеостаз; в) катаболизм; г) фотосинтез. </vt:lpstr>
      <vt:lpstr>Способность организмов приобретать новые признаки и свойства, в результате изменений структуры наследственного материала или возникновения новых комбинаций генов называется ……. </vt:lpstr>
      <vt:lpstr>Слайд 32</vt:lpstr>
    </vt:vector>
  </TitlesOfParts>
  <Company>ITKIT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естествознанию</dc:title>
  <dc:creator>Tamara</dc:creator>
  <cp:lastModifiedBy>TBubenshikova</cp:lastModifiedBy>
  <cp:revision>24</cp:revision>
  <dcterms:created xsi:type="dcterms:W3CDTF">2011-11-21T02:22:29Z</dcterms:created>
  <dcterms:modified xsi:type="dcterms:W3CDTF">2014-10-27T07:45:29Z</dcterms:modified>
</cp:coreProperties>
</file>