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66" r:id="rId9"/>
    <p:sldId id="267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8D2"/>
    <a:srgbClr val="6A0FF1"/>
    <a:srgbClr val="963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31" d="100"/>
          <a:sy n="31" d="100"/>
        </p:scale>
        <p:origin x="-84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D3A9-30E3-4857-95A3-93CDF11FE2AB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A2D4-C659-4C83-B072-FF2B10B01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44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D3A9-30E3-4857-95A3-93CDF11FE2AB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A2D4-C659-4C83-B072-FF2B10B01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1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D3A9-30E3-4857-95A3-93CDF11FE2AB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A2D4-C659-4C83-B072-FF2B10B01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2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D3A9-30E3-4857-95A3-93CDF11FE2AB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A2D4-C659-4C83-B072-FF2B10B01CF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1299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D3A9-30E3-4857-95A3-93CDF11FE2AB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A2D4-C659-4C83-B072-FF2B10B01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87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D3A9-30E3-4857-95A3-93CDF11FE2AB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A2D4-C659-4C83-B072-FF2B10B01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04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D3A9-30E3-4857-95A3-93CDF11FE2AB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A2D4-C659-4C83-B072-FF2B10B01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858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D3A9-30E3-4857-95A3-93CDF11FE2AB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A2D4-C659-4C83-B072-FF2B10B01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49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D3A9-30E3-4857-95A3-93CDF11FE2AB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A2D4-C659-4C83-B072-FF2B10B01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6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D3A9-30E3-4857-95A3-93CDF11FE2AB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A2D4-C659-4C83-B072-FF2B10B01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7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D3A9-30E3-4857-95A3-93CDF11FE2AB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A2D4-C659-4C83-B072-FF2B10B01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4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D3A9-30E3-4857-95A3-93CDF11FE2AB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A2D4-C659-4C83-B072-FF2B10B01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8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D3A9-30E3-4857-95A3-93CDF11FE2AB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A2D4-C659-4C83-B072-FF2B10B01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29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D3A9-30E3-4857-95A3-93CDF11FE2AB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A2D4-C659-4C83-B072-FF2B10B01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21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D3A9-30E3-4857-95A3-93CDF11FE2AB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A2D4-C659-4C83-B072-FF2B10B01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7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D3A9-30E3-4857-95A3-93CDF11FE2AB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A2D4-C659-4C83-B072-FF2B10B01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3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D3A9-30E3-4857-95A3-93CDF11FE2AB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A2D4-C659-4C83-B072-FF2B10B01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4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F7D3A9-30E3-4857-95A3-93CDF11FE2AB}" type="datetimeFigureOut">
              <a:rPr lang="ru-RU" smtClean="0"/>
              <a:t>14.03.2014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9A2D4-C659-4C83-B072-FF2B10B01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45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9673" y="2579002"/>
            <a:ext cx="115726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 smtClean="0">
                <a:ln/>
                <a:solidFill>
                  <a:srgbClr val="2508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весна-лето 2014</a:t>
            </a:r>
            <a:endParaRPr lang="ru-RU" sz="7200" b="1" cap="none" spc="0" dirty="0">
              <a:ln/>
              <a:solidFill>
                <a:srgbClr val="2508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4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26"/>
    </mc:Choice>
    <mc:Fallback>
      <p:transition spd="slow" advTm="902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7149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392" y="0"/>
            <a:ext cx="3408608" cy="6853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7758" y="695459"/>
            <a:ext cx="40826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новом сезоне дизайнеры предлагают выбрать один из двух вариантов — длинную бахрому, напоминающую шкуру длинношерстных животных и стриженную. Второй вариант выглядит довольно мило даже на откровенно летних платьях.</a:t>
            </a:r>
          </a:p>
        </p:txBody>
      </p:sp>
    </p:spTree>
    <p:extLst>
      <p:ext uri="{BB962C8B-B14F-4D97-AF65-F5344CB8AC3E}">
        <p14:creationId xmlns:p14="http://schemas.microsoft.com/office/powerpoint/2010/main" val="396049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19"/>
    </mc:Choice>
    <mc:Fallback>
      <p:transition spd="slow" advTm="951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0737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54" y="0"/>
            <a:ext cx="436164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836" y="798489"/>
            <a:ext cx="32780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Плиссированные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юбки и платья явно станут одним из главных модных хитов предстоящего весенне-летнего сезона.</a:t>
            </a:r>
          </a:p>
        </p:txBody>
      </p:sp>
    </p:spTree>
    <p:extLst>
      <p:ext uri="{BB962C8B-B14F-4D97-AF65-F5344CB8AC3E}">
        <p14:creationId xmlns:p14="http://schemas.microsoft.com/office/powerpoint/2010/main" val="197128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90"/>
    </mc:Choice>
    <mc:Fallback>
      <p:transition spd="slow" advTm="589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7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245" y="128789"/>
            <a:ext cx="11294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Модные цвета волос этого сезона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6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4"/>
    </mc:Choice>
    <mc:Fallback>
      <p:transition spd="slow" advTm="182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56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426" y="4559122"/>
            <a:ext cx="11088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Натуральные оттенки, легкая и воздушная укладка – 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хит этого сезона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993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5"/>
    </mc:Choice>
    <mc:Fallback>
      <p:transition spd="slow" advTm="618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0"/>
            <a:ext cx="9058275" cy="2421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2421228"/>
            <a:ext cx="9058275" cy="2333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4623514"/>
            <a:ext cx="9155135" cy="22344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3944"/>
            <a:ext cx="303686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Модные темные волосы: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теплые оттенки каштанового,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шоколадного и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темно-русого.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09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10"/>
    </mc:Choice>
    <mc:Fallback>
      <p:transition spd="slow" advTm="921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4306" cy="4623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527" y="4623515"/>
            <a:ext cx="103932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Благородный черный цвет всегда можно подчеркнуть блеском и красивой укладкой. Но если хочется чего-то более яркого, выберите черный цвет со стальным оттенком.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9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56"/>
    </mc:Choice>
    <mc:Fallback>
      <p:transition spd="slow" advTm="955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2933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12191999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6845" y="2933771"/>
            <a:ext cx="4484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Модные светлые волосы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7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52"/>
    </mc:Choice>
    <mc:Fallback>
      <p:transition spd="slow" advTm="665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007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7752"/>
            <a:ext cx="12192000" cy="3110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8512" y="3007421"/>
            <a:ext cx="4261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Модные рыжие волосы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7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7"/>
    </mc:Choice>
    <mc:Fallback>
      <p:transition spd="slow" advTm="650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leg-Gek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3" y="1637414"/>
            <a:ext cx="6502583" cy="5039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833" y="276447"/>
            <a:ext cx="9888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Тенденции модных причесок  2014 года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3221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VoTnbKsa00.jpg"/>
          <p:cNvPicPr>
            <a:picLocks noChangeAspect="1"/>
          </p:cNvPicPr>
          <p:nvPr/>
        </p:nvPicPr>
        <p:blipFill rotWithShape="1">
          <a:blip r:embed="rId2"/>
          <a:srcRect r="53126" b="14426"/>
          <a:stretch/>
        </p:blipFill>
        <p:spPr>
          <a:xfrm>
            <a:off x="2934257" y="29841"/>
            <a:ext cx="2899142" cy="3542699"/>
          </a:xfrm>
          <a:prstGeom prst="rect">
            <a:avLst/>
          </a:prstGeom>
        </p:spPr>
      </p:pic>
      <p:pic>
        <p:nvPicPr>
          <p:cNvPr id="4" name="Рисунок 3" descr="R6gU50r76nQ.jpg"/>
          <p:cNvPicPr>
            <a:picLocks noChangeAspect="1"/>
          </p:cNvPicPr>
          <p:nvPr/>
        </p:nvPicPr>
        <p:blipFill rotWithShape="1">
          <a:blip r:embed="rId3"/>
          <a:srcRect b="7606"/>
          <a:stretch/>
        </p:blipFill>
        <p:spPr>
          <a:xfrm>
            <a:off x="9229060" y="43459"/>
            <a:ext cx="2962940" cy="3529081"/>
          </a:xfrm>
          <a:prstGeom prst="rect">
            <a:avLst/>
          </a:prstGeom>
        </p:spPr>
      </p:pic>
      <p:pic>
        <p:nvPicPr>
          <p:cNvPr id="5" name="Рисунок 4" descr="2ZEb6bBbZVM.jpg"/>
          <p:cNvPicPr>
            <a:picLocks noChangeAspect="1"/>
          </p:cNvPicPr>
          <p:nvPr/>
        </p:nvPicPr>
        <p:blipFill rotWithShape="1">
          <a:blip r:embed="rId4"/>
          <a:srcRect t="6220" r="11368"/>
          <a:stretch/>
        </p:blipFill>
        <p:spPr>
          <a:xfrm>
            <a:off x="0" y="29841"/>
            <a:ext cx="2981053" cy="3542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1053" y="4424540"/>
            <a:ext cx="6320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прически с элементами гофрированных прядей</a:t>
            </a:r>
          </a:p>
        </p:txBody>
      </p:sp>
      <p:pic>
        <p:nvPicPr>
          <p:cNvPr id="7" name="Рисунок 6" descr="kSflmmKKqyA.jpg"/>
          <p:cNvPicPr>
            <a:picLocks noChangeAspect="1"/>
          </p:cNvPicPr>
          <p:nvPr/>
        </p:nvPicPr>
        <p:blipFill rotWithShape="1">
          <a:blip r:embed="rId5"/>
          <a:srcRect l="45815"/>
          <a:stretch/>
        </p:blipFill>
        <p:spPr>
          <a:xfrm>
            <a:off x="5833399" y="29840"/>
            <a:ext cx="3421664" cy="3542699"/>
          </a:xfrm>
          <a:prstGeom prst="rect">
            <a:avLst/>
          </a:prstGeom>
        </p:spPr>
      </p:pic>
      <p:pic>
        <p:nvPicPr>
          <p:cNvPr id="8" name="Рисунок 7" descr="kSflmmKKqyA.jpg"/>
          <p:cNvPicPr>
            <a:picLocks noChangeAspect="1"/>
          </p:cNvPicPr>
          <p:nvPr/>
        </p:nvPicPr>
        <p:blipFill rotWithShape="1">
          <a:blip r:embed="rId5"/>
          <a:srcRect t="8245" r="55856" b="12471"/>
          <a:stretch/>
        </p:blipFill>
        <p:spPr>
          <a:xfrm>
            <a:off x="0" y="3572540"/>
            <a:ext cx="3027410" cy="3273661"/>
          </a:xfrm>
          <a:prstGeom prst="rect">
            <a:avLst/>
          </a:prstGeom>
        </p:spPr>
      </p:pic>
      <p:pic>
        <p:nvPicPr>
          <p:cNvPr id="9" name="Рисунок 8" descr="SVoTnbKsa00.jpg"/>
          <p:cNvPicPr>
            <a:picLocks noChangeAspect="1"/>
          </p:cNvPicPr>
          <p:nvPr/>
        </p:nvPicPr>
        <p:blipFill rotWithShape="1">
          <a:blip r:embed="rId2"/>
          <a:srcRect l="47373" r="2556"/>
          <a:stretch/>
        </p:blipFill>
        <p:spPr>
          <a:xfrm>
            <a:off x="9255063" y="3572540"/>
            <a:ext cx="2936937" cy="343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42000" cy="45554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0"/>
            <a:ext cx="6350000" cy="4555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864529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цвета сезона: ярко-синий оттенок и спокойный голубой. Актуальны оттенки фиолетового, оранжевый, желтый оттенок </a:t>
            </a:r>
            <a:r>
              <a:rPr lang="ru-RU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фрезии</a:t>
            </a:r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оттенок красного стручкового перца, песочный, мягкий оттенок серого</a:t>
            </a:r>
            <a:r>
              <a:rPr lang="ru-RU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зеленый.</a:t>
            </a:r>
            <a:endParaRPr lang="ru-RU" sz="28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0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72"/>
    </mc:Choice>
    <mc:Fallback>
      <p:transition spd="slow" advTm="867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yitMR-jNj8.jpg"/>
          <p:cNvPicPr>
            <a:picLocks noChangeAspect="1"/>
          </p:cNvPicPr>
          <p:nvPr/>
        </p:nvPicPr>
        <p:blipFill rotWithShape="1">
          <a:blip r:embed="rId2"/>
          <a:srcRect r="47384"/>
          <a:stretch/>
        </p:blipFill>
        <p:spPr>
          <a:xfrm>
            <a:off x="1" y="1"/>
            <a:ext cx="3294478" cy="4466414"/>
          </a:xfrm>
          <a:prstGeom prst="rect">
            <a:avLst/>
          </a:prstGeom>
        </p:spPr>
      </p:pic>
      <p:pic>
        <p:nvPicPr>
          <p:cNvPr id="3" name="Рисунок 2" descr="0qC1ptgIgH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034" y="8"/>
            <a:ext cx="2937910" cy="4466416"/>
          </a:xfrm>
          <a:prstGeom prst="rect">
            <a:avLst/>
          </a:prstGeom>
        </p:spPr>
      </p:pic>
      <p:pic>
        <p:nvPicPr>
          <p:cNvPr id="4" name="Рисунок 3" descr="INU0Qe8AsHc.jpg"/>
          <p:cNvPicPr>
            <a:picLocks noChangeAspect="1"/>
          </p:cNvPicPr>
          <p:nvPr/>
        </p:nvPicPr>
        <p:blipFill rotWithShape="1">
          <a:blip r:embed="rId4"/>
          <a:srcRect b="5925"/>
          <a:stretch/>
        </p:blipFill>
        <p:spPr>
          <a:xfrm>
            <a:off x="6251944" y="12"/>
            <a:ext cx="2957465" cy="4466412"/>
          </a:xfrm>
          <a:prstGeom prst="rect">
            <a:avLst/>
          </a:prstGeom>
        </p:spPr>
      </p:pic>
      <p:pic>
        <p:nvPicPr>
          <p:cNvPr id="6" name="Рисунок 5" descr="8iCEOjCVW3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9854" y="8"/>
            <a:ext cx="3002146" cy="4466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8019" y="4892083"/>
            <a:ext cx="7145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локоны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1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iTpMN1lCiE.jpg"/>
          <p:cNvPicPr>
            <a:picLocks noChangeAspect="1"/>
          </p:cNvPicPr>
          <p:nvPr/>
        </p:nvPicPr>
        <p:blipFill rotWithShape="1">
          <a:blip r:embed="rId2"/>
          <a:srcRect b="9240"/>
          <a:stretch/>
        </p:blipFill>
        <p:spPr>
          <a:xfrm>
            <a:off x="1" y="1"/>
            <a:ext cx="6634716" cy="3487477"/>
          </a:xfrm>
          <a:prstGeom prst="rect">
            <a:avLst/>
          </a:prstGeom>
        </p:spPr>
      </p:pic>
      <p:pic>
        <p:nvPicPr>
          <p:cNvPr id="3" name="Рисунок 2" descr="xJeGQS5-cI8.jpg"/>
          <p:cNvPicPr>
            <a:picLocks noChangeAspect="1"/>
          </p:cNvPicPr>
          <p:nvPr/>
        </p:nvPicPr>
        <p:blipFill rotWithShape="1">
          <a:blip r:embed="rId3"/>
          <a:srcRect b="9064"/>
          <a:stretch/>
        </p:blipFill>
        <p:spPr>
          <a:xfrm>
            <a:off x="6634716" y="-32554"/>
            <a:ext cx="3101139" cy="3520032"/>
          </a:xfrm>
          <a:prstGeom prst="rect">
            <a:avLst/>
          </a:prstGeom>
        </p:spPr>
      </p:pic>
      <p:pic>
        <p:nvPicPr>
          <p:cNvPr id="4" name="Рисунок 3" descr="WB7LXiUYSJg.jpg"/>
          <p:cNvPicPr>
            <a:picLocks noChangeAspect="1"/>
          </p:cNvPicPr>
          <p:nvPr/>
        </p:nvPicPr>
        <p:blipFill rotWithShape="1">
          <a:blip r:embed="rId4"/>
          <a:srcRect r="53095"/>
          <a:stretch/>
        </p:blipFill>
        <p:spPr>
          <a:xfrm>
            <a:off x="9502714" y="-63760"/>
            <a:ext cx="2689286" cy="3899783"/>
          </a:xfrm>
          <a:prstGeom prst="rect">
            <a:avLst/>
          </a:prstGeom>
        </p:spPr>
      </p:pic>
      <p:pic>
        <p:nvPicPr>
          <p:cNvPr id="5" name="Рисунок 4" descr="QikA-LJwKF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914" y="3487478"/>
            <a:ext cx="5545600" cy="3370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423" y="4082902"/>
            <a:ext cx="5358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Ультрамодные прически с плетением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3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275906"/>
            <a:ext cx="7464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много говорить о новинках в парикмахерском деле. Но одно можно сказать с точностью, что  прическа была и будет своеобразным паспортом человека</a:t>
            </a:r>
            <a:r>
              <a:rPr lang="ru-RU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30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70" y="0"/>
            <a:ext cx="888213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304" y="682580"/>
            <a:ext cx="29878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 моду опять входит что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нибудь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давным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давно вышедшее из моды, мы начинаем догадываться, до чего же очаровательны были наши бабушки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Зигмунд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Графф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28"/>
    </mc:Choice>
    <mc:Fallback>
      <p:transition spd="slow" advTm="912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4" y="0"/>
            <a:ext cx="955963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86368"/>
            <a:ext cx="28719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Спокойная цветовая гамма, сдержанный крой, архитектурная драпировка ткани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47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93"/>
    </mc:Choice>
    <mc:Fallback>
      <p:transition spd="slow" advTm="619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69" y="0"/>
            <a:ext cx="8365174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43677"/>
            <a:ext cx="365759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 цвета и орнаменты, повторяющиеся в национальной одежде африканских племен. Это лазурные, серо-зеленые оттенки, изображения африканских животных и растений.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одежда как нельзя лучше подходит для лета, для отпуска, для пляжной вечеринки.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95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57"/>
    </mc:Choice>
    <mc:Fallback>
      <p:transition spd="slow" advTm="975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730" y="502276"/>
            <a:ext cx="47780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хитов сезона весна-лето 2014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яркий рюкзак, стильные кроссовки, укороченные спортивный топ и круглые очки, похожие на плавательные.</a:t>
            </a:r>
          </a:p>
        </p:txBody>
      </p:sp>
    </p:spTree>
    <p:extLst>
      <p:ext uri="{BB962C8B-B14F-4D97-AF65-F5344CB8AC3E}">
        <p14:creationId xmlns:p14="http://schemas.microsoft.com/office/powerpoint/2010/main" val="282815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84"/>
    </mc:Choice>
    <mc:Fallback>
      <p:transition spd="slow" advTm="628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42" y="0"/>
            <a:ext cx="7645758" cy="6816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940" y="1455313"/>
            <a:ext cx="41598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Платья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полупрозрачного шифона, кружева или макраме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7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9"/>
    </mc:Choice>
    <mc:Fallback>
      <p:transition spd="slow" advTm="611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66" y="1236372"/>
            <a:ext cx="8148033" cy="56357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4396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-115910"/>
            <a:ext cx="3786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Деним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4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71"/>
    </mc:Choice>
    <mc:Fallback>
      <p:transition spd="slow" advTm="597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94" y="0"/>
            <a:ext cx="664120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6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5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46"/>
    </mc:Choice>
    <mc:Fallback>
      <p:transition spd="slow" advTm="6446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352</TotalTime>
  <Words>273</Words>
  <Application>Microsoft Office PowerPoint</Application>
  <PresentationFormat>Произвольный</PresentationFormat>
  <Paragraphs>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Gambit</dc:creator>
  <cp:lastModifiedBy>user</cp:lastModifiedBy>
  <cp:revision>25</cp:revision>
  <dcterms:created xsi:type="dcterms:W3CDTF">2014-03-04T13:47:34Z</dcterms:created>
  <dcterms:modified xsi:type="dcterms:W3CDTF">2014-03-14T03:42:45Z</dcterms:modified>
</cp:coreProperties>
</file>