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3" r:id="rId3"/>
    <p:sldId id="258" r:id="rId4"/>
    <p:sldId id="259" r:id="rId5"/>
    <p:sldId id="31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1" r:id="rId16"/>
    <p:sldId id="270" r:id="rId17"/>
    <p:sldId id="272" r:id="rId18"/>
    <p:sldId id="273" r:id="rId19"/>
    <p:sldId id="276" r:id="rId20"/>
    <p:sldId id="274" r:id="rId21"/>
    <p:sldId id="275" r:id="rId22"/>
    <p:sldId id="277" r:id="rId23"/>
    <p:sldId id="278" r:id="rId24"/>
    <p:sldId id="279" r:id="rId25"/>
    <p:sldId id="280" r:id="rId26"/>
    <p:sldId id="283" r:id="rId27"/>
    <p:sldId id="287" r:id="rId28"/>
    <p:sldId id="285" r:id="rId29"/>
    <p:sldId id="286" r:id="rId30"/>
    <p:sldId id="288" r:id="rId31"/>
    <p:sldId id="310" r:id="rId32"/>
    <p:sldId id="307" r:id="rId33"/>
    <p:sldId id="309" r:id="rId34"/>
    <p:sldId id="305" r:id="rId35"/>
    <p:sldId id="291" r:id="rId36"/>
    <p:sldId id="306" r:id="rId37"/>
    <p:sldId id="292" r:id="rId38"/>
    <p:sldId id="294" r:id="rId39"/>
    <p:sldId id="296" r:id="rId40"/>
    <p:sldId id="299" r:id="rId41"/>
    <p:sldId id="298" r:id="rId42"/>
    <p:sldId id="289" r:id="rId43"/>
    <p:sldId id="295" r:id="rId44"/>
    <p:sldId id="300" r:id="rId45"/>
    <p:sldId id="304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656183"/>
          </a:xfrm>
        </p:spPr>
        <p:txBody>
          <a:bodyPr>
            <a:normAutofit fontScale="90000"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Кыштымский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филиал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ГБПОУ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Миасский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медицинский колледж»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Классный час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2636912"/>
            <a:ext cx="8064896" cy="3384376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«Город</a:t>
            </a:r>
            <a:r>
              <a:rPr lang="ru-RU" sz="6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sz="66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котором я учусь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Административное здание города Кыштыма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1\Мои документы\X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44992"/>
            <a:ext cx="6786609" cy="50899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ГЕРБ города Кыштыма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5c77e947612abd8b37fb3c23fce66b49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46909" y="1643683"/>
            <a:ext cx="6650182" cy="44389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Флаг города Кыштыма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untitled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340768"/>
            <a:ext cx="5616624" cy="5040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Основание Кыштыма пришлось на </a:t>
            </a: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1757г.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_11d006_252fa27d_or[1]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628800"/>
            <a:ext cx="8496944" cy="46805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Никита Демидов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(1656- 1725)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Z9f7ftW4AAb9Az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556792"/>
            <a:ext cx="6624735" cy="4713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Лев Иванович Расторгуев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1809-1823)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scale_1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55776" y="1484784"/>
            <a:ext cx="4896544" cy="49685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424936" cy="64415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Кыштымский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завод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08184" y="1600200"/>
            <a:ext cx="692763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Усадьба Демидова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"Белый дом"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belij_dom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700808"/>
            <a:ext cx="7920880" cy="46085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maxresdefaul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496944" cy="6192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Главные ворота усадьбы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9ba4a367d685c96011a0f3035a8a439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4130" y="1600200"/>
            <a:ext cx="679574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Парковая зона усадьбы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5_b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704855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COZE7VQ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352927" cy="61926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Кыштымский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госпиталь. Фасад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1840г.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gl_163_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16832"/>
            <a:ext cx="8229600" cy="43204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Памятник культурного наследия Южного Урала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3917529_2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8208911" cy="5040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9C70Y29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332656"/>
            <a:ext cx="8712968" cy="63367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BN55I5N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208912" cy="61206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Кыштымские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врачи в истории города Кыштыма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TzexMKXkAULrXP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Дмитрий Петрович Никольский (1855-1918)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4f3e0fa10ddbf3946092e255efd45e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600200"/>
            <a:ext cx="4392488" cy="49251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Алексей Константинович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Бухвостов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бухвостов-алексей-константинови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67744" y="1600200"/>
            <a:ext cx="4536503" cy="48531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Доктор-легенда: С.Д.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Нарбутовских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26236_3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772816"/>
            <a:ext cx="4752528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Медицинский колледж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sc_0753_1600x1067_345x2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3" y="1628800"/>
            <a:ext cx="6408712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Здание Народного дома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D3774B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7066" y="1600200"/>
            <a:ext cx="690986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Набережная Народного дома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678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4209" y="1600200"/>
            <a:ext cx="679558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Народный дом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(старые фото)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дк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420888"/>
            <a:ext cx="4172272" cy="3528392"/>
          </a:xfrm>
        </p:spPr>
      </p:pic>
      <p:pic>
        <p:nvPicPr>
          <p:cNvPr id="6" name="Содержимое 5" descr="Народный%20дом%20.%20Кыштым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2420888"/>
            <a:ext cx="4244280" cy="33843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Мемориальный комплекс -памятник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кыштымцам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OB_47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4216" y="1600200"/>
            <a:ext cx="681556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_21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424935" cy="61206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Никто не забыт, ничто не забыто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388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74209" y="1600200"/>
            <a:ext cx="679558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Прогулки по Кыштыму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3" descr="1476704886_kyshtym-s-vysoty-ptichego-pole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12776"/>
            <a:ext cx="6912767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Храм Рождества Христова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000-865-aae3d6f9b4c8e19a5ecaf5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62611" y="1600200"/>
            <a:ext cx="681877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Храм Сошествия Святого Духа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s1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5383" y="1600200"/>
            <a:ext cx="5793233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Храм Николая Чудотворца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G7S7UAV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268760"/>
            <a:ext cx="7056783" cy="50405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Набережная Нижнего Кыштыма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8_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0614" y="1600200"/>
            <a:ext cx="7502771" cy="4525963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 культуры «Победа»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56800598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8229600" cy="46175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 культуры «Металлург»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0f00fe03611c6e3b209291e0ef49c48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412776"/>
            <a:ext cx="6912767" cy="4713387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Дом семьи купца Дружинина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481779714_dsc_8848-601x29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844824"/>
            <a:ext cx="7632848" cy="410445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Набережная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Кыштымсого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пруда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1519730199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79081" y="1600200"/>
            <a:ext cx="638583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Центр города Кыштыма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getImag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340768"/>
            <a:ext cx="7056784" cy="4752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Женская гимназия 1907г.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XX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9752" y="2204864"/>
            <a:ext cx="4968551" cy="396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Кинотеатр «Октябрь»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p10102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Вокзал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48fbfb2aa34dc93eedf0ccf217c06c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412776"/>
            <a:ext cx="6696743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Гора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Сугомак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f7633d202954c5fdf66fd9b5fd3e21a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4500" y="2010569"/>
            <a:ext cx="5715000" cy="3705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Пещера у подножия горы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Сугомак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495711415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19692" y="1600200"/>
            <a:ext cx="6304616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Благодарим за внимание!</a:t>
            </a:r>
            <a:endParaRPr lang="ru-RU" sz="6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149</Words>
  <Application>Microsoft Office PowerPoint</Application>
  <PresentationFormat>Экран (4:3)</PresentationFormat>
  <Paragraphs>41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Кыштымский филиал  ГБПОУ «Миасский медицинский колледж»   Классный час</vt:lpstr>
      <vt:lpstr>Административное здание города Кыштыма</vt:lpstr>
      <vt:lpstr>ГЕРБ города Кыштыма</vt:lpstr>
      <vt:lpstr>Флаг города Кыштыма</vt:lpstr>
      <vt:lpstr>Основание Кыштыма пришлось на 1757г.</vt:lpstr>
      <vt:lpstr>Никита Демидов  (1656- 1725)</vt:lpstr>
      <vt:lpstr>Лев Иванович Расторгуев (1809-1823)</vt:lpstr>
      <vt:lpstr>Слайд 8</vt:lpstr>
      <vt:lpstr>Кыштымский завод</vt:lpstr>
      <vt:lpstr>Усадьба Демидова  "Белый дом" </vt:lpstr>
      <vt:lpstr>Слайд 11</vt:lpstr>
      <vt:lpstr>Главные ворота усадьбы</vt:lpstr>
      <vt:lpstr>Парковая зона усадьбы</vt:lpstr>
      <vt:lpstr>Слайд 14</vt:lpstr>
      <vt:lpstr>Кыштымский госпиталь. Фасад 1840г.</vt:lpstr>
      <vt:lpstr>Памятник культурного наследия Южного Урала</vt:lpstr>
      <vt:lpstr>Слайд 17</vt:lpstr>
      <vt:lpstr>Слайд 18</vt:lpstr>
      <vt:lpstr>Кыштымские врачи в истории города Кыштыма</vt:lpstr>
      <vt:lpstr>Дмитрий Петрович Никольский (1855-1918)</vt:lpstr>
      <vt:lpstr>Алексей Константинович Бухвостов</vt:lpstr>
      <vt:lpstr>Доктор-легенда: С.Д. Нарбутовских</vt:lpstr>
      <vt:lpstr>Медицинский колледж</vt:lpstr>
      <vt:lpstr>Здание Народного дома  </vt:lpstr>
      <vt:lpstr>Набережная Народного дома</vt:lpstr>
      <vt:lpstr>Народный дом  (старые фото)</vt:lpstr>
      <vt:lpstr>Мемориальный комплекс -памятник кыштымцам</vt:lpstr>
      <vt:lpstr>Слайд 28</vt:lpstr>
      <vt:lpstr>Никто не забыт, ничто не забыто</vt:lpstr>
      <vt:lpstr>Прогулки по Кыштыму</vt:lpstr>
      <vt:lpstr>Храм Рождества Христова</vt:lpstr>
      <vt:lpstr>Храм Сошествия Святого Духа</vt:lpstr>
      <vt:lpstr>Храм Николая Чудотворца</vt:lpstr>
      <vt:lpstr>Набережная Нижнего Кыштыма</vt:lpstr>
      <vt:lpstr>Дом культуры «Победа»</vt:lpstr>
      <vt:lpstr>Дом культуры «Металлург» </vt:lpstr>
      <vt:lpstr>Дом семьи купца Дружинина</vt:lpstr>
      <vt:lpstr>Набережная Кыштымсого пруда</vt:lpstr>
      <vt:lpstr>Центр города Кыштыма</vt:lpstr>
      <vt:lpstr> Женская гимназия 1907г.</vt:lpstr>
      <vt:lpstr>Кинотеатр «Октябрь»</vt:lpstr>
      <vt:lpstr>Вокзал</vt:lpstr>
      <vt:lpstr>Гора Сугомак</vt:lpstr>
      <vt:lpstr>Пещера у подножия горы Сугомак</vt:lpstr>
      <vt:lpstr>Благодарим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Кыштымсий филиал ГБПОУ  Классный час</dc:title>
  <dc:creator>Андрей</dc:creator>
  <cp:lastModifiedBy>1</cp:lastModifiedBy>
  <cp:revision>19</cp:revision>
  <dcterms:created xsi:type="dcterms:W3CDTF">2019-09-30T06:29:01Z</dcterms:created>
  <dcterms:modified xsi:type="dcterms:W3CDTF">2019-10-09T05:29:15Z</dcterms:modified>
</cp:coreProperties>
</file>