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C346-9568-264D-8A55-71B98E077110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24C3-09C7-1447-AE64-DD0A6C10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430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C346-9568-264D-8A55-71B98E077110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24C3-09C7-1447-AE64-DD0A6C10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452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C346-9568-264D-8A55-71B98E077110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24C3-09C7-1447-AE64-DD0A6C10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6558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C346-9568-264D-8A55-71B98E077110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24C3-09C7-1447-AE64-DD0A6C10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443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C346-9568-264D-8A55-71B98E077110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24C3-09C7-1447-AE64-DD0A6C10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782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C346-9568-264D-8A55-71B98E077110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24C3-09C7-1447-AE64-DD0A6C10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977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C346-9568-264D-8A55-71B98E077110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24C3-09C7-1447-AE64-DD0A6C10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038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C346-9568-264D-8A55-71B98E077110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24C3-09C7-1447-AE64-DD0A6C10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186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C346-9568-264D-8A55-71B98E077110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24C3-09C7-1447-AE64-DD0A6C10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716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C346-9568-264D-8A55-71B98E077110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24C3-09C7-1447-AE64-DD0A6C10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663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C346-9568-264D-8A55-71B98E077110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724C3-09C7-1447-AE64-DD0A6C10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36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CC346-9568-264D-8A55-71B98E077110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724C3-09C7-1447-AE64-DD0A6C10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916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799" y="1942235"/>
            <a:ext cx="7870511" cy="1923310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Comic Sans MS"/>
                <a:cs typeface="Comic Sans MS"/>
              </a:rPr>
              <a:t>Применение этанола в медицине и его действие на организм человека</a:t>
            </a:r>
            <a:endParaRPr lang="ru-RU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0000"/>
              </a:solidFill>
              <a:effectLst>
                <a:outerShdw blurRad="50800" algn="tl" rotWithShape="0">
                  <a:srgbClr val="000000"/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55034" y="6278373"/>
            <a:ext cx="3431257" cy="421579"/>
          </a:xfrm>
        </p:spPr>
        <p:txBody>
          <a:bodyPr>
            <a:normAutofit lnSpcReduction="10000"/>
          </a:bodyPr>
          <a:lstStyle/>
          <a:p>
            <a:pPr algn="r"/>
            <a:r>
              <a:rPr lang="ru-RU" sz="1200" dirty="0" smtClean="0">
                <a:solidFill>
                  <a:srgbClr val="000000"/>
                </a:solidFill>
                <a:latin typeface="Comic Sans MS"/>
                <a:cs typeface="Comic Sans MS"/>
              </a:rPr>
              <a:t>Презентацию подготовила </a:t>
            </a:r>
            <a:r>
              <a:rPr lang="en-US" sz="120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ru-RU" sz="1200" dirty="0" smtClean="0">
                <a:solidFill>
                  <a:srgbClr val="000000"/>
                </a:solidFill>
                <a:latin typeface="Comic Sans MS"/>
                <a:cs typeface="Comic Sans MS"/>
              </a:rPr>
              <a:t>Балашова </a:t>
            </a:r>
            <a:r>
              <a:rPr lang="ru-RU" sz="1200" smtClean="0">
                <a:solidFill>
                  <a:srgbClr val="000000"/>
                </a:solidFill>
                <a:latin typeface="Comic Sans MS"/>
                <a:cs typeface="Comic Sans MS"/>
              </a:rPr>
              <a:t>Римма Юрьевна </a:t>
            </a:r>
            <a:endParaRPr lang="ru-RU" sz="1200" dirty="0">
              <a:solidFill>
                <a:srgbClr val="000000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410773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rcRect l="-86228" r="-86228"/>
          <a:stretch>
            <a:fillRect/>
          </a:stretch>
        </p:blipFill>
        <p:spPr>
          <a:xfrm>
            <a:off x="-2138660" y="697868"/>
            <a:ext cx="7967696" cy="4381926"/>
          </a:xfrm>
        </p:spPr>
      </p:pic>
      <p:sp>
        <p:nvSpPr>
          <p:cNvPr id="5" name="TextBox 4"/>
          <p:cNvSpPr txBox="1"/>
          <p:nvPr/>
        </p:nvSpPr>
        <p:spPr>
          <a:xfrm>
            <a:off x="4028321" y="589341"/>
            <a:ext cx="4411848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>
                <a:latin typeface="Comic Sans MS"/>
                <a:cs typeface="Comic Sans MS"/>
              </a:rPr>
              <a:t>Этиловый спирт</a:t>
            </a:r>
            <a:r>
              <a:rPr lang="ru-RU" sz="1600" dirty="0">
                <a:latin typeface="Comic Sans MS"/>
                <a:cs typeface="Comic Sans MS"/>
              </a:rPr>
              <a:t> - это бесцветная летучая жидкость с характерным запахом, </a:t>
            </a:r>
            <a:endParaRPr lang="ru-RU" sz="1600" dirty="0" smtClean="0">
              <a:latin typeface="Comic Sans MS"/>
              <a:cs typeface="Comic Sans MS"/>
            </a:endParaRPr>
          </a:p>
          <a:p>
            <a:r>
              <a:rPr lang="ru-RU" sz="1600" dirty="0" smtClean="0">
                <a:latin typeface="Comic Sans MS"/>
                <a:cs typeface="Comic Sans MS"/>
              </a:rPr>
              <a:t>жгучая </a:t>
            </a:r>
            <a:r>
              <a:rPr lang="ru-RU" sz="1600" dirty="0">
                <a:latin typeface="Comic Sans MS"/>
                <a:cs typeface="Comic Sans MS"/>
              </a:rPr>
              <a:t>на вкус и способная смешиваться с водой в любых пропорциях. </a:t>
            </a:r>
            <a:r>
              <a:rPr lang="ru-RU" sz="1600" dirty="0" smtClean="0">
                <a:latin typeface="Comic Sans MS"/>
                <a:cs typeface="Comic Sans MS"/>
              </a:rPr>
              <a:t> </a:t>
            </a:r>
          </a:p>
        </p:txBody>
      </p:sp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8321" y="2196723"/>
            <a:ext cx="4411848" cy="28830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43655" y="617150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526321" y="5355395"/>
            <a:ext cx="5217394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600" dirty="0">
                <a:latin typeface="Comic Sans MS"/>
                <a:cs typeface="Comic Sans MS"/>
              </a:rPr>
              <a:t>В медицинской отрасли обычно </a:t>
            </a:r>
            <a:r>
              <a:rPr lang="ru-RU" sz="1600" dirty="0" smtClean="0">
                <a:latin typeface="Comic Sans MS"/>
                <a:cs typeface="Comic Sans MS"/>
              </a:rPr>
              <a:t>применяют</a:t>
            </a:r>
          </a:p>
          <a:p>
            <a:r>
              <a:rPr lang="ru-RU" sz="1600" dirty="0" smtClean="0">
                <a:latin typeface="Comic Sans MS"/>
                <a:cs typeface="Comic Sans MS"/>
              </a:rPr>
              <a:t> </a:t>
            </a:r>
            <a:r>
              <a:rPr lang="ru-RU" sz="1600" dirty="0">
                <a:latin typeface="Comic Sans MS"/>
                <a:cs typeface="Comic Sans MS"/>
              </a:rPr>
              <a:t>очищенный 96% или 70</a:t>
            </a:r>
            <a:r>
              <a:rPr lang="ru-RU" sz="1600" dirty="0" smtClean="0">
                <a:latin typeface="Comic Sans MS"/>
                <a:cs typeface="Comic Sans MS"/>
              </a:rPr>
              <a:t>%</a:t>
            </a:r>
          </a:p>
          <a:p>
            <a:r>
              <a:rPr lang="ru-RU" sz="1600" dirty="0" smtClean="0">
                <a:latin typeface="Comic Sans MS"/>
                <a:cs typeface="Comic Sans MS"/>
              </a:rPr>
              <a:t>этиловый </a:t>
            </a:r>
            <a:r>
              <a:rPr lang="ru-RU" sz="1600" dirty="0">
                <a:latin typeface="Comic Sans MS"/>
                <a:cs typeface="Comic Sans MS"/>
              </a:rPr>
              <a:t>спирт: его ещё называют медицинским.</a:t>
            </a:r>
          </a:p>
        </p:txBody>
      </p:sp>
      <p:pic>
        <p:nvPicPr>
          <p:cNvPr id="9" name="Изображение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0721" y="2349123"/>
            <a:ext cx="4411848" cy="2883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63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8794" y="389896"/>
            <a:ext cx="5224507" cy="14773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>
                <a:latin typeface="Comic Sans MS"/>
                <a:cs typeface="Comic Sans MS"/>
              </a:rPr>
              <a:t>Первое и самое важное применение </a:t>
            </a:r>
            <a:r>
              <a:rPr lang="ru-RU" dirty="0">
                <a:latin typeface="Comic Sans MS"/>
                <a:cs typeface="Comic Sans MS"/>
              </a:rPr>
              <a:t>этанола </a:t>
            </a:r>
            <a:endParaRPr lang="ru-RU" dirty="0" smtClean="0">
              <a:latin typeface="Comic Sans MS"/>
              <a:cs typeface="Comic Sans MS"/>
            </a:endParaRPr>
          </a:p>
          <a:p>
            <a:r>
              <a:rPr lang="ru-RU" dirty="0" smtClean="0">
                <a:latin typeface="Comic Sans MS"/>
                <a:cs typeface="Comic Sans MS"/>
              </a:rPr>
              <a:t>в </a:t>
            </a:r>
            <a:r>
              <a:rPr lang="ru-RU" dirty="0">
                <a:latin typeface="Comic Sans MS"/>
                <a:cs typeface="Comic Sans MS"/>
              </a:rPr>
              <a:t>медицине - в качестве антисептика. </a:t>
            </a:r>
            <a:endParaRPr lang="ru-RU" dirty="0" smtClean="0">
              <a:latin typeface="Comic Sans MS"/>
              <a:cs typeface="Comic Sans MS"/>
            </a:endParaRPr>
          </a:p>
          <a:p>
            <a:r>
              <a:rPr lang="ru-RU" dirty="0" smtClean="0">
                <a:latin typeface="Comic Sans MS"/>
                <a:cs typeface="Comic Sans MS"/>
              </a:rPr>
              <a:t>40</a:t>
            </a:r>
            <a:r>
              <a:rPr lang="ru-RU" dirty="0">
                <a:latin typeface="Comic Sans MS"/>
                <a:cs typeface="Comic Sans MS"/>
              </a:rPr>
              <a:t>%-</a:t>
            </a:r>
            <a:r>
              <a:rPr lang="ru-RU" dirty="0" err="1">
                <a:latin typeface="Comic Sans MS"/>
                <a:cs typeface="Comic Sans MS"/>
              </a:rPr>
              <a:t>ный</a:t>
            </a:r>
            <a:r>
              <a:rPr lang="ru-RU" dirty="0">
                <a:latin typeface="Comic Sans MS"/>
                <a:cs typeface="Comic Sans MS"/>
              </a:rPr>
              <a:t> раствор редко, </a:t>
            </a:r>
            <a:endParaRPr lang="ru-RU" dirty="0" smtClean="0">
              <a:latin typeface="Comic Sans MS"/>
              <a:cs typeface="Comic Sans MS"/>
            </a:endParaRPr>
          </a:p>
          <a:p>
            <a:r>
              <a:rPr lang="ru-RU" dirty="0" smtClean="0">
                <a:latin typeface="Comic Sans MS"/>
                <a:cs typeface="Comic Sans MS"/>
              </a:rPr>
              <a:t>однако</a:t>
            </a:r>
            <a:r>
              <a:rPr lang="ru-RU" dirty="0">
                <a:latin typeface="Comic Sans MS"/>
                <a:cs typeface="Comic Sans MS"/>
              </a:rPr>
              <a:t>, применяется для обеззараживания </a:t>
            </a:r>
            <a:endParaRPr lang="ru-RU" dirty="0" smtClean="0">
              <a:latin typeface="Comic Sans MS"/>
              <a:cs typeface="Comic Sans MS"/>
            </a:endParaRPr>
          </a:p>
          <a:p>
            <a:r>
              <a:rPr lang="ru-RU" dirty="0" smtClean="0">
                <a:latin typeface="Comic Sans MS"/>
                <a:cs typeface="Comic Sans MS"/>
              </a:rPr>
              <a:t>рук </a:t>
            </a:r>
            <a:r>
              <a:rPr lang="ru-RU" dirty="0">
                <a:latin typeface="Comic Sans MS"/>
                <a:cs typeface="Comic Sans MS"/>
              </a:rPr>
              <a:t>хирурга и операционного поля.</a:t>
            </a: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794" y="2153254"/>
            <a:ext cx="4111039" cy="2738584"/>
          </a:xfrm>
          <a:prstGeom prst="rect">
            <a:avLst/>
          </a:prstGeom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 rotWithShape="1">
          <a:blip r:embed="rId3"/>
          <a:srcRect l="2437" t="4873" r="4086" b="5625"/>
          <a:stretch/>
        </p:blipFill>
        <p:spPr>
          <a:xfrm>
            <a:off x="5859033" y="389896"/>
            <a:ext cx="2718412" cy="2602846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9673" y="3668539"/>
            <a:ext cx="3525720" cy="235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58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39431" y="223490"/>
            <a:ext cx="5225142" cy="14773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>
                <a:latin typeface="Comic Sans MS"/>
                <a:cs typeface="Comic Sans MS"/>
              </a:rPr>
              <a:t>Этиловый спирт хорошо борется с ожогами</a:t>
            </a:r>
            <a:r>
              <a:rPr lang="ru-RU" dirty="0" smtClean="0">
                <a:latin typeface="Comic Sans MS"/>
                <a:cs typeface="Comic Sans MS"/>
              </a:rPr>
              <a:t>. А также с помощью спирта</a:t>
            </a:r>
          </a:p>
          <a:p>
            <a:r>
              <a:rPr lang="ru-RU" dirty="0" smtClean="0">
                <a:latin typeface="Comic Sans MS"/>
                <a:cs typeface="Comic Sans MS"/>
              </a:rPr>
              <a:t> </a:t>
            </a:r>
            <a:r>
              <a:rPr lang="ru-RU" dirty="0">
                <a:latin typeface="Comic Sans MS"/>
                <a:cs typeface="Comic Sans MS"/>
              </a:rPr>
              <a:t>медики могут быстро снижать </a:t>
            </a:r>
            <a:r>
              <a:rPr lang="ru-RU" dirty="0" smtClean="0">
                <a:latin typeface="Comic Sans MS"/>
                <a:cs typeface="Comic Sans MS"/>
              </a:rPr>
              <a:t>температуру </a:t>
            </a:r>
            <a:r>
              <a:rPr lang="ru-RU" dirty="0">
                <a:latin typeface="Comic Sans MS"/>
                <a:cs typeface="Comic Sans MS"/>
              </a:rPr>
              <a:t>тела </a:t>
            </a:r>
            <a:r>
              <a:rPr lang="ru-RU" dirty="0" smtClean="0">
                <a:latin typeface="Comic Sans MS"/>
                <a:cs typeface="Comic Sans MS"/>
              </a:rPr>
              <a:t>больного</a:t>
            </a:r>
            <a:r>
              <a:rPr lang="ru-RU" dirty="0">
                <a:latin typeface="Comic Sans MS"/>
                <a:cs typeface="Comic Sans MS"/>
              </a:rPr>
              <a:t>,</a:t>
            </a:r>
            <a:r>
              <a:rPr lang="ru-RU" dirty="0" smtClean="0">
                <a:latin typeface="Comic Sans MS"/>
                <a:cs typeface="Comic Sans MS"/>
              </a:rPr>
              <a:t> </a:t>
            </a:r>
            <a:r>
              <a:rPr lang="ru-RU" dirty="0">
                <a:latin typeface="Comic Sans MS"/>
                <a:cs typeface="Comic Sans MS"/>
              </a:rPr>
              <a:t>и</a:t>
            </a:r>
            <a:r>
              <a:rPr lang="ru-RU" dirty="0" smtClean="0">
                <a:latin typeface="Comic Sans MS"/>
                <a:cs typeface="Comic Sans MS"/>
              </a:rPr>
              <a:t> применяется в согревающих компрессах.</a:t>
            </a:r>
            <a:endParaRPr lang="ru-RU" dirty="0">
              <a:latin typeface="Comic Sans MS"/>
              <a:cs typeface="Comic Sans MS"/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220" y="4478240"/>
            <a:ext cx="4363520" cy="230463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 rotWithShape="1">
          <a:blip r:embed="rId3"/>
          <a:srcRect l="15028" r="20537"/>
          <a:stretch/>
        </p:blipFill>
        <p:spPr>
          <a:xfrm>
            <a:off x="5782195" y="1803013"/>
            <a:ext cx="2541765" cy="2638772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089" y="1889337"/>
            <a:ext cx="3366913" cy="2244609"/>
          </a:xfrm>
          <a:prstGeom prst="rect">
            <a:avLst/>
          </a:prstGeom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1078" y="4601505"/>
            <a:ext cx="2659169" cy="225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14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6429" y="368286"/>
            <a:ext cx="3824156" cy="28007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>
                <a:latin typeface="Comic Sans MS"/>
                <a:cs typeface="Comic Sans MS"/>
              </a:rPr>
              <a:t>Этанол может использоваться в качестве консерванта </a:t>
            </a:r>
            <a:endParaRPr lang="ru-RU" sz="1600" dirty="0" smtClean="0">
              <a:latin typeface="Comic Sans MS"/>
              <a:cs typeface="Comic Sans MS"/>
            </a:endParaRPr>
          </a:p>
          <a:p>
            <a:r>
              <a:rPr lang="ru-RU" sz="1600" dirty="0" smtClean="0">
                <a:latin typeface="Comic Sans MS"/>
                <a:cs typeface="Comic Sans MS"/>
              </a:rPr>
              <a:t>настоек </a:t>
            </a:r>
            <a:r>
              <a:rPr lang="ru-RU" sz="1600" dirty="0">
                <a:latin typeface="Comic Sans MS"/>
                <a:cs typeface="Comic Sans MS"/>
              </a:rPr>
              <a:t>и экстрактов - при минимальной концентрации в 18</a:t>
            </a:r>
            <a:r>
              <a:rPr lang="ru-RU" sz="1600" dirty="0" smtClean="0">
                <a:latin typeface="Comic Sans MS"/>
                <a:cs typeface="Comic Sans MS"/>
              </a:rPr>
              <a:t>%.</a:t>
            </a:r>
            <a:r>
              <a:rPr lang="ru-RU" sz="1600" dirty="0">
                <a:latin typeface="Comic Sans MS"/>
                <a:cs typeface="Comic Sans MS"/>
              </a:rPr>
              <a:t> Этиловый спирт </a:t>
            </a:r>
            <a:r>
              <a:rPr lang="ru-RU" sz="1600" dirty="0" smtClean="0">
                <a:latin typeface="Comic Sans MS"/>
                <a:cs typeface="Comic Sans MS"/>
              </a:rPr>
              <a:t>– неотъемлемый компонент </a:t>
            </a:r>
            <a:r>
              <a:rPr lang="ru-RU" sz="1600" dirty="0">
                <a:latin typeface="Comic Sans MS"/>
                <a:cs typeface="Comic Sans MS"/>
              </a:rPr>
              <a:t>общей </a:t>
            </a:r>
            <a:r>
              <a:rPr lang="ru-RU" sz="1600" dirty="0" smtClean="0">
                <a:latin typeface="Comic Sans MS"/>
                <a:cs typeface="Comic Sans MS"/>
              </a:rPr>
              <a:t>анестезии </a:t>
            </a:r>
            <a:r>
              <a:rPr lang="ru-RU" sz="1600" dirty="0">
                <a:latin typeface="Comic Sans MS"/>
                <a:cs typeface="Comic Sans MS"/>
              </a:rPr>
              <a:t>в случае дефицита медикаментозных </a:t>
            </a:r>
            <a:r>
              <a:rPr lang="ru-RU" sz="1600" dirty="0" smtClean="0">
                <a:latin typeface="Comic Sans MS"/>
                <a:cs typeface="Comic Sans MS"/>
              </a:rPr>
              <a:t>средств. </a:t>
            </a:r>
            <a:r>
              <a:rPr lang="ru-RU" sz="1600" dirty="0">
                <a:latin typeface="Comic Sans MS"/>
                <a:cs typeface="Comic Sans MS"/>
              </a:rPr>
              <a:t>При отравлении метанолом или этиленгликолем этиловый спирт может служить в качестве </a:t>
            </a:r>
            <a:r>
              <a:rPr lang="ru-RU" sz="1600" dirty="0" smtClean="0">
                <a:latin typeface="Comic Sans MS"/>
                <a:cs typeface="Comic Sans MS"/>
              </a:rPr>
              <a:t>противоядия.</a:t>
            </a:r>
            <a:endParaRPr lang="ru-RU" sz="1600" dirty="0">
              <a:latin typeface="Comic Sans MS"/>
              <a:cs typeface="Comic Sans MS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73" y="4056625"/>
            <a:ext cx="4411847" cy="2019646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429" y="3423696"/>
            <a:ext cx="3594208" cy="3102172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 rotWithShape="1">
          <a:blip r:embed="rId4"/>
          <a:srcRect l="11921" t="1490" r="13962" b="4205"/>
          <a:stretch/>
        </p:blipFill>
        <p:spPr>
          <a:xfrm>
            <a:off x="1315428" y="368286"/>
            <a:ext cx="2368088" cy="3055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21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4154" y="1068935"/>
            <a:ext cx="47006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omic Sans MS"/>
                <a:cs typeface="Comic Sans MS"/>
              </a:rPr>
              <a:t>Человек быстро чувствует действие спиртного. Уже через 10-15 минут алкоголь попадает из желудка в кровеносную систему и начинает циркулировать по всему организму, достигая клеток головного мозга, </a:t>
            </a:r>
          </a:p>
          <a:p>
            <a:r>
              <a:rPr lang="ru-RU" dirty="0" smtClean="0">
                <a:latin typeface="Comic Sans MS"/>
                <a:cs typeface="Comic Sans MS"/>
              </a:rPr>
              <a:t>который контролирует действие всех органов.</a:t>
            </a:r>
            <a:endParaRPr lang="ru-RU" dirty="0">
              <a:latin typeface="Comic Sans MS"/>
              <a:cs typeface="Comic Sans MS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/>
          <a:srcRect t="3820"/>
          <a:stretch/>
        </p:blipFill>
        <p:spPr>
          <a:xfrm>
            <a:off x="4992613" y="525573"/>
            <a:ext cx="3846009" cy="3675362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 rotWithShape="1">
          <a:blip r:embed="rId3"/>
          <a:srcRect l="19482" t="3788" r="17513" b="4978"/>
          <a:stretch/>
        </p:blipFill>
        <p:spPr>
          <a:xfrm>
            <a:off x="394154" y="3868802"/>
            <a:ext cx="4452476" cy="272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1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 rotWithShape="1">
          <a:blip r:embed="rId2"/>
          <a:srcRect r="24194"/>
          <a:stretch/>
        </p:blipFill>
        <p:spPr>
          <a:xfrm>
            <a:off x="4954292" y="1678914"/>
            <a:ext cx="3766357" cy="3450033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115" y="394179"/>
            <a:ext cx="3727805" cy="576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01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/>
          <a:srcRect l="11509" t="14398" r="14427" b="2065"/>
          <a:stretch/>
        </p:blipFill>
        <p:spPr>
          <a:xfrm>
            <a:off x="332019" y="865541"/>
            <a:ext cx="3256098" cy="24711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22158" y="188841"/>
            <a:ext cx="4355655" cy="369332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>
                <a:latin typeface="Comic Sans MS"/>
                <a:cs typeface="Comic Sans MS"/>
              </a:rPr>
              <a:t>Влияние этанола на органы человека</a:t>
            </a:r>
            <a:endParaRPr lang="ru-RU" dirty="0">
              <a:latin typeface="Comic Sans MS"/>
              <a:cs typeface="Comic Sans MS"/>
            </a:endParaRPr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 rotWithShape="1">
          <a:blip r:embed="rId3"/>
          <a:srcRect l="2979" r="3603" b="6435"/>
          <a:stretch/>
        </p:blipFill>
        <p:spPr>
          <a:xfrm>
            <a:off x="4729843" y="982334"/>
            <a:ext cx="3741340" cy="2354328"/>
          </a:xfrm>
          <a:prstGeom prst="rect">
            <a:avLst/>
          </a:prstGeom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826" y="3731082"/>
            <a:ext cx="3416537" cy="2687676"/>
          </a:xfrm>
          <a:prstGeom prst="rect">
            <a:avLst/>
          </a:prstGeom>
        </p:spPr>
      </p:pic>
      <p:pic>
        <p:nvPicPr>
          <p:cNvPr id="9" name="Изображение 8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E8E7E2"/>
              </a:clrFrom>
              <a:clrTo>
                <a:srgbClr val="E8E7E2">
                  <a:alpha val="0"/>
                </a:srgbClr>
              </a:clrTo>
            </a:clrChange>
          </a:blip>
          <a:srcRect t="6664" b="51765"/>
          <a:stretch/>
        </p:blipFill>
        <p:spPr>
          <a:xfrm>
            <a:off x="332019" y="3950873"/>
            <a:ext cx="3735371" cy="1112221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E8E7E2"/>
              </a:clrFrom>
              <a:clrTo>
                <a:srgbClr val="E8E7E2">
                  <a:alpha val="0"/>
                </a:srgbClr>
              </a:clrTo>
            </a:clrChange>
          </a:blip>
          <a:srcRect t="56499"/>
          <a:stretch/>
        </p:blipFill>
        <p:spPr>
          <a:xfrm>
            <a:off x="332019" y="5063094"/>
            <a:ext cx="3735371" cy="1163843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80967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199</Words>
  <Application>Microsoft Office PowerPoint</Application>
  <PresentationFormat>Экран (4:3)</PresentationFormat>
  <Paragraphs>19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Comic Sans MS</vt:lpstr>
      <vt:lpstr>Тема Office</vt:lpstr>
      <vt:lpstr>Применение этанола в медицине и его действие на организм человека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Применение этанола в медицине</dc:title>
  <dc:creator>Елизавета</dc:creator>
  <cp:lastModifiedBy>Римма Юрьевна Балашова</cp:lastModifiedBy>
  <cp:revision>23</cp:revision>
  <cp:lastPrinted>2018-02-18T13:40:03Z</cp:lastPrinted>
  <dcterms:created xsi:type="dcterms:W3CDTF">2018-02-18T13:27:54Z</dcterms:created>
  <dcterms:modified xsi:type="dcterms:W3CDTF">2024-09-09T14:26:08Z</dcterms:modified>
</cp:coreProperties>
</file>