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77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8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373"/>
    <a:srgbClr val="FBF993"/>
    <a:srgbClr val="EBEB53"/>
    <a:srgbClr val="F2F6A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55038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644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31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589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1174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9276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9586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9136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248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12600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954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748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545" y="1125413"/>
            <a:ext cx="12145818" cy="2799896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гликозиды, противоаритмические средства. Препараты Калия.</a:t>
            </a:r>
            <a:b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Магния.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6116" y="4965112"/>
            <a:ext cx="4858328" cy="2854181"/>
          </a:xfrm>
        </p:spPr>
        <p:txBody>
          <a:bodyPr>
            <a:normAutofit/>
          </a:bodyPr>
          <a:lstStyle/>
          <a:p>
            <a:r>
              <a:rPr lang="ru-RU" sz="2100" dirty="0" smtClean="0"/>
              <a:t>Фролова Галина Михайловна –преподаватель ГБПОУ «</a:t>
            </a:r>
            <a:r>
              <a:rPr lang="ru-RU" sz="2100" dirty="0" err="1" smtClean="0"/>
              <a:t>Миасский</a:t>
            </a:r>
            <a:r>
              <a:rPr lang="ru-RU" sz="2100" dirty="0" smtClean="0"/>
              <a:t> медицинский колледж»</a:t>
            </a:r>
            <a:endParaRPr lang="ru-RU" sz="2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92710"/>
            <a:ext cx="124229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ЗДРАВООХРАНЕНИЯ ЧЕЛЯБИНСКОЙ ОБЛАСТИ</a:t>
            </a:r>
          </a:p>
          <a:p>
            <a:pPr algn="ctr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бюджетное профессиональное образовательное учреждение</a:t>
            </a:r>
          </a:p>
          <a:p>
            <a:pPr algn="ctr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Миасский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медицинский колледж»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06607" y="6273861"/>
            <a:ext cx="159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МИАСС,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4123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41738"/>
            <a:ext cx="10396882" cy="1226845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436" y="1468583"/>
            <a:ext cx="11685274" cy="522778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греч.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glykys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сладкий)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безазотистые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растительного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обладающие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кардиотоническим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антиаритмическим эффектами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обусловлены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общим механизмом действия. Сердечные гликозиды применяют в лечении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ердечной недостаточности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протяжении более 200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Название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«гликозиды»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потому, что в их состав входят различные сахара: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гликоны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сахаристая часть, влияет на растворимость, проникновение и поглощение гликозида сердечной мышцей, на способность связываться с белками плазмы тканей.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агликоны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несахаристая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часть, обуславливает специфическое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кардиотоническое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действие.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453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41990"/>
            <a:ext cx="10396882" cy="800119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127" y="822036"/>
            <a:ext cx="11473463" cy="18913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accent1"/>
                </a:solidFill>
              </a:rPr>
              <a:t>    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31" y="3167552"/>
            <a:ext cx="3200834" cy="35288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548" y="3167552"/>
            <a:ext cx="2693483" cy="35288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4583" y="3167552"/>
            <a:ext cx="2663826" cy="35288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615" y="3167552"/>
            <a:ext cx="2651386" cy="352881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048000" y="-35665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и </a:t>
            </a:r>
            <a:r>
              <a:rPr lang="ru-RU" dirty="0"/>
              <a:t>др. 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7130" y="1597892"/>
            <a:ext cx="112230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НАПЕРСТЯНКА ШЕРСТИСТАЯ 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СТРОФАНТИН КОМБЕ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ГОРИЦВЕТ ВЕСЕННИЙ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ЛАНДЫШ МАЙСКИЙ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575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40145"/>
            <a:ext cx="10396882" cy="912794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491" y="1023729"/>
            <a:ext cx="11730182" cy="5746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1"/>
                </a:solidFill>
              </a:rPr>
              <a:t>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медицинской практике наиболее широко применяют препараты сердечных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гликозидов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получаемых из следующих растений этого рода: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наперстянка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пурпурная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красная)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Digitalis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purpurea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дигитоксин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наперстянка шерстистая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Digitalis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lanata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дигоксин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целанид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изоланид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лантозид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семян африканской многолетней лианы,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Strophanthus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gratus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Strophanthus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получают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строфантин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или -К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 ландыша майского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Convallaria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majalis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получают препарат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коргликон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содержащий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конваллязид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конваллятоксин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 горицвета весеннего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Adonis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vernalis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получают препараты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(адонизид, настой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травы горицвета),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которых входит сумма гликозидов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цинарин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адонитоксин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 )</a:t>
            </a:r>
          </a:p>
        </p:txBody>
      </p:sp>
    </p:spTree>
    <p:extLst>
      <p:ext uri="{BB962C8B-B14F-4D97-AF65-F5344CB8AC3E}">
        <p14:creationId xmlns="" xmlns:p14="http://schemas.microsoft.com/office/powerpoint/2010/main" val="385595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27991"/>
            <a:ext cx="10396882" cy="82494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3" y="1366981"/>
            <a:ext cx="11753071" cy="5320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ВЫДЕЛЯЮТ 3 ОСНОВНЫЕ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ПРЕПАРАТОВ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Полярные (гидрофильные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  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СТРОФАНТИН К, КОРГЛИКОН, СТРОФАНТИН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хорошо растворяются в воде, но не растворяются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жирах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плохо всасываются в ЖКТ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хорошо выделяются почками (при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почечной недостаточности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дозу надо ↓↓)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связывание с белками низкое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вводят в/в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615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40145"/>
            <a:ext cx="10396882" cy="783584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4" y="1320799"/>
            <a:ext cx="11799252" cy="5467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Неполярные (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липофильные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ДИГИТОКСИН</a:t>
            </a:r>
            <a:endParaRPr lang="ru-RU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легко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растворимы в липидах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хорошо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всасываются в ЖКТ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быстро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связываются с белками (альбуминами,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гипоальбуминемии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дозы надо ↓↓)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после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всасывания в кишечнике поступают в печень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выводятся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желчью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 с мочой.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принимают внутрь</a:t>
            </a:r>
          </a:p>
          <a:p>
            <a:pPr marL="0" indent="0">
              <a:buNone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Относительно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полярные  (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промежуточное положение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sz="2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ДИГОКСИН, ЛАНАТОЗИД С </a:t>
            </a:r>
            <a:endParaRPr lang="ru-RU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всасываются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ЖКТ на 40 – 80%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частично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выводятся почками в неизмененном виде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частично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метаболизируются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печени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применяют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в/в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559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27991"/>
            <a:ext cx="10396882" cy="69573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4" y="1023729"/>
            <a:ext cx="11734598" cy="57003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ДЕЙСТВИЯ СЕРДЕЧНЫХ ГЛИКОЗИДОВ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СГ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взаимодействуют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дигиталисными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рецепторами на поверхности клеток сердца, связанными 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Na/K-АТФ-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(натрий-калиевая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аденозинтрифосфатаза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блокируют этот фермент.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блокады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/K-АТФ-азы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Уровень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клетке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увеличивается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Уровень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снижается.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взаимодействие актина с миозином и вызывает усиленное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миокарда.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Усиливается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сердечный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выброс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сердечных сокращений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возрастает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миокарда в кислороде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4028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27991"/>
            <a:ext cx="10396882" cy="69573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4" y="1136073"/>
            <a:ext cx="11350486" cy="4429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действия Сердечных гликозидов: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СГ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длительного действия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дигитоксин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настоящее время не применяется.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СГ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продолжительности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-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дигоксин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целанид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продолжительность действия 3-6 дней; вводят внутривенно медленно, внутрь; обладают способностью к кумуляции.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СГ краткого действия -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строфантин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коргликон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продолжительность действия – 8-12 ч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коргликон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1-3 дня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строфантин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вводят внутривенно медленно;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кумулируются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080" y="4558160"/>
            <a:ext cx="2857500" cy="2143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062" y="4081910"/>
            <a:ext cx="2276268" cy="2619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330" y="4558159"/>
            <a:ext cx="2936806" cy="2143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7971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27991"/>
            <a:ext cx="10396882" cy="69573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4" y="1302026"/>
            <a:ext cx="11790016" cy="5357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эффекты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СГ: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Увеличение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ударного и минутного объема сердца.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Уменьшение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 сердца.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кровотока в большом круге кровообращения, т.к. ликвидируется венозный застой и  уменьшаются отеки.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кровотока в малом круге кровообращения, за счет его разгрузки, снижение риска отека легких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Диуретическое действие.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Сосудосуживающий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эффект.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Седативное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(успокаивающее) действие на ЦНС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перистальтики кишечника.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97344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27991"/>
            <a:ext cx="10396882" cy="69573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3" y="1023729"/>
            <a:ext cx="11771543" cy="56541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Показания к применению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Хроническая сердечная недостаточность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дигоксин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дигитоксин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ланатозид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Tx/>
              <a:buChar char="-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Наджелудочковые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аритмии – приступообразная или мерцательная.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Острая сердечная недостаточность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строфантин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коргликон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Побочные эффекты: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ритма и проводимости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брадикардия, тахикардия, атриовентрикулярная блокада, экстрасистолия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тошнота, рвота.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бессонница, головные боли, спутанность сознания, ксантопсия (видение в желто-зеленом цвете).</a:t>
            </a:r>
          </a:p>
          <a:p>
            <a:pPr>
              <a:buFontTx/>
              <a:buChar char="-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гипокалиемия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гиперкальциемия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7693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27991"/>
            <a:ext cx="10396882" cy="69573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964" y="1173017"/>
            <a:ext cx="11785600" cy="5514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Отравление СГ: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Наблюдается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передозировке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кумуляции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Тошнота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рвота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Нарушение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импульсов между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предсердиями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желудочками,  брадикардия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Нарушение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ритма (экстрасистолии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 снижение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Остановка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при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отравлении СГ: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Немедленное прекращение введения СГ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Ускорение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выведения СГ из желудочно-кишечного тракта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Коррекция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гипокалиемии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Введение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унитиола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Снятие аритмий,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Оксигенная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терапия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75698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54" y="327991"/>
            <a:ext cx="11924145" cy="695738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Противоаритмические лекарственные средства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4" y="1145309"/>
            <a:ext cx="11790016" cy="5541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</a:rPr>
              <a:t>   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АРИТМИИ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это, различные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 электрофизиологических характеристик миокарда  -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автоматизма – возбудимости – проводимости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ведущие к нарушениям нормальной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координации, сокращений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различными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участками миокарда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отделами сердца,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резкому учащению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урежению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частоты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сердечных сокращений.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АРИТМИЙ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Органические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поражения сердца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Ишемическая болезнь сердца, пороки сердца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кардиомиопатии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миокардиты и др.)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Функциональные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кардионевроз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Экстракардиальные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влияния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желчнокаменная болезнь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патология легких и др.)</a:t>
            </a:r>
          </a:p>
        </p:txBody>
      </p:sp>
    </p:spTree>
    <p:extLst>
      <p:ext uri="{BB962C8B-B14F-4D97-AF65-F5344CB8AC3E}">
        <p14:creationId xmlns="" xmlns:p14="http://schemas.microsoft.com/office/powerpoint/2010/main" val="204535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784" y="327991"/>
            <a:ext cx="11753071" cy="695738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Противоаритмические лекарственные средства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4" y="1209964"/>
            <a:ext cx="11845434" cy="5541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Противоаритмические средства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лекарственные средства, применяемые для лечения и профилактики возникновения аритмии.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основных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противоаритмических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препаратов: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группа. Блокаторы натриевых каналов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группа. Бета-адреноблокаторы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группа. Блокаторы калиевых каналов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группа. Блокаторы кальциевых каналов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группа. Прочие средства - препараты калия и магния, сердечные гликозиды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аденозин.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4" y="5178929"/>
            <a:ext cx="2294830" cy="15525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918" y="5178929"/>
            <a:ext cx="2687899" cy="15525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6407" y="5178929"/>
            <a:ext cx="2619519" cy="15525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9105" y="5178929"/>
            <a:ext cx="2952750" cy="15525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2063" y="2512291"/>
            <a:ext cx="3309792" cy="19479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967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784" y="327991"/>
            <a:ext cx="11669943" cy="695738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Противоаритмические лекарственные средства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3" y="1023730"/>
            <a:ext cx="11808489" cy="56541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I. Блокаторы натриевых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каналов 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ЛВ блокируют натриевые каналы и замедляют скорость распространения электрического импульса по миокарду.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А –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хинидин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новокаинамид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дизопирамид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аймалин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ритмилен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средние блокаторы.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длиняют рефрактерный период, угнетают синусовый автоматизм, оказывают местное обезболивание.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к применению: пароксизмальная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наджелудочковая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желудочковая тахикардия; мерцание и трепетание предсердий; экстрасистолия.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Побочные эффекты: уменьшают силу СС и АД; изменение со стороны ЦНС;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Аритмогенность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лидокаин,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тримекаин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мексилетин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дифенин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токаинид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слабые блокаторы.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корачивают рефрактерный период, не влияют на автоматизм синусового узла.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к применению: лечение и профилактика аритмий, сопровождающих инфаркт миокарда; желудочковая тахикардия; мерцательная аритмия. 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Побочные эффекты: значительное угнетение нервной системы, кардиологических осложнений практически нет.</a:t>
            </a:r>
          </a:p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421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784" y="175491"/>
            <a:ext cx="11706889" cy="848238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Противоаритмические лекарственные средства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3" y="1023730"/>
            <a:ext cx="11706890" cy="57649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С –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флекаинид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этмозин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пропафенон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этацизин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сильные блокаторы.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изменяют рефрактерный период, угнетают синусовый автоматизм (препараты данного подкласса обладают выраженным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аритмогенным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эффектом и не должны применяться у больных острым инфарктом миокарда).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к применению: широкий спектр применения, высокая эффективность при мерцательной аритмии, тахикардиях различного происхождения.  Используются как для быстрого купирования, так и постоянного лечения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наджелудочковых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желудочковых аритмий.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Бета-адреноблокаторы</a:t>
            </a:r>
          </a:p>
          <a:p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пропраналол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анаприлин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абзидан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надолол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бисопролол,атенолол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блокируют действие катехоламинов на сердце.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к применению: мерцательные аритмии, фибрилляции, некоторые тахикардии; профилактика рецидивов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тахиаритмий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снижение риска внезапной смерти после перенесенного инфаркта.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Побочные эффекты: при длительном приеме – угнетение ЦНС; бронхолёгочные нарушения, повышение сахара в крови; расстройство половой функции.</a:t>
            </a:r>
          </a:p>
        </p:txBody>
      </p:sp>
    </p:spTree>
    <p:extLst>
      <p:ext uri="{BB962C8B-B14F-4D97-AF65-F5344CB8AC3E}">
        <p14:creationId xmlns="" xmlns:p14="http://schemas.microsoft.com/office/powerpoint/2010/main" val="106894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784" y="327991"/>
            <a:ext cx="11706889" cy="695738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Противоаритмические лекарственные средства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3" y="1023730"/>
            <a:ext cx="11706889" cy="56633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III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Блокаторы калиевых каналов (ЛП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удлиняющие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реполяризацию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амиодарон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(кордарон),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бретилий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соталол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рефратор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удлиняют рефрактерный период; купируют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фибриляцию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предсердия.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Кордарон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проявляет свойства сразу всех классов антиаритмических препаратов и дополнительно является антиоксидантом – самый эффективный.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Побочные эффекты: вызывают тяжёлые формы тахикардии при совместном приёме с кардиологическими, другими аритмическими препаратами, антибиотиками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макролидами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антигистаминными, мочегонными.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Блокаторы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кальциевых каналов (L-типа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верапамил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галлопамил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блокируют каналы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кардиомиоцитов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нифедипин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амлодипин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блокируют каналы сосудов;</a:t>
            </a:r>
          </a:p>
          <a:p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дилтиазем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равной степени действуют на сердце и на сосуды.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436" y="3973801"/>
            <a:ext cx="2420071" cy="26117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782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784" y="327991"/>
            <a:ext cx="11734598" cy="695738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Противоаритмические лекарственные средства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4" y="1023730"/>
            <a:ext cx="11734598" cy="5607979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Уменьшают поступление заряженных частиц кальция в клетки, действуют как на сердце, так и на сосуды, воздействуют на автоматизм синусового узла. </a:t>
            </a:r>
          </a:p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Урежая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сокращения миокарда, одновременно расширяют сосуды, снижают АД, препятствуют образованию тромбов.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к применению: только при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наджелудочковых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аритмиях и экстрасистолии; корректируют аритмию при гипертонии, стенокардии, инфаркте миокарда.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Побочные эффекты: гипотензия, брадикардия, недостаточность кровообращения (особенно в сочетании β- блокаторами).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25" y="4840576"/>
            <a:ext cx="2800350" cy="1628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982" y="4840576"/>
            <a:ext cx="3103418" cy="1628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059" y="4840576"/>
            <a:ext cx="3086100" cy="16287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7898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913" t="11783" r="6957" b="8598"/>
          <a:stretch/>
        </p:blipFill>
        <p:spPr>
          <a:xfrm>
            <a:off x="9162473" y="4174836"/>
            <a:ext cx="2660072" cy="23090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0" y="212436"/>
            <a:ext cx="11831782" cy="811293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Противоаритмические лекарственные средства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199" y="1265382"/>
            <a:ext cx="11656291" cy="5375563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Прочие средства.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Сердечные гликозиды - 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Дигоксин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строфантин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коргликон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сердечных сокращений, одновременно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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Показание к применению: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срочного купирования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тахикардий;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длительной терапии нарушений ритма на фоне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ХСН  коррекция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трепетаний и мерцаний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предсердий; могут заменить β-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андреноблокаторы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их использование противопоказано.</a:t>
            </a:r>
          </a:p>
          <a:p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Аденозин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Эндогенное биологически активное вещество,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образующееся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клетках организма.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угнетение AV- узла за счет связывания с А1-аденозиновыми рецепторами.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Показание к применению: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наджелудочковых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аритмиях, особенно при мерцательной аритмии и сопутствующей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назначается вместе с сердечными гликозидами и минеральными добавками.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35734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0" y="327991"/>
            <a:ext cx="11684000" cy="695738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калия. Препараты магния.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200" y="1023730"/>
            <a:ext cx="11841018" cy="57649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Соли калия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магния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сульфат магния, </a:t>
            </a:r>
            <a:r>
              <a:rPr lang="ru-RU" sz="24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хлорид </a:t>
            </a:r>
            <a:r>
              <a:rPr lang="ru-RU" sz="24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калия)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Изменяют баланс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электролитов;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снимать перенасыщение другими ионами (в частности кальция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понижают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давление;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успокаивают неосложнённую тахикардию.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Назначаются в различных формах для профилактики многих сердечных нарушений.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популярные аптечные формы солей: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Магний-Б6,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Магнерот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Панангин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Аспаркам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Аспарагинат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калия и магния. </a:t>
            </a:r>
            <a:endParaRPr lang="ru-RU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врача может быть назначен курс препаратов из списка или витаминов с минеральными добавками для восстановления после обострений.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4531" y="4817052"/>
            <a:ext cx="2324100" cy="19716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492" y="4817052"/>
            <a:ext cx="2556887" cy="1971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230" y="4817052"/>
            <a:ext cx="2838450" cy="19716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832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63491" y="8470232"/>
            <a:ext cx="9144000" cy="16089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Что показывает УЗИ сердца? | Центр эстетической медицины Лесан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731" y="4040129"/>
            <a:ext cx="4293057" cy="26242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7829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1502</Words>
  <Application>Microsoft Office PowerPoint</Application>
  <PresentationFormat>Произвольный</PresentationFormat>
  <Paragraphs>167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Сердечные гликозиды, противоаритмические средства. Препараты Калия. Препараты Магния.</vt:lpstr>
      <vt:lpstr>Сердечные гликозиды</vt:lpstr>
      <vt:lpstr>Сердечные гликозиды</vt:lpstr>
      <vt:lpstr>Сердечные гликозиды</vt:lpstr>
      <vt:lpstr>Сердечные гликозиды</vt:lpstr>
      <vt:lpstr>Сердечные гликозиды</vt:lpstr>
      <vt:lpstr>Сердечные гликозиды</vt:lpstr>
      <vt:lpstr>Сердечные гликозиды</vt:lpstr>
      <vt:lpstr>Сердечные гликозиды</vt:lpstr>
      <vt:lpstr>Сердечные гликозиды</vt:lpstr>
      <vt:lpstr>Сердечные гликозиды</vt:lpstr>
      <vt:lpstr>Противоаритмические лекарственные средства</vt:lpstr>
      <vt:lpstr>Противоаритмические лекарственные средства</vt:lpstr>
      <vt:lpstr>Противоаритмические лекарственные средства</vt:lpstr>
      <vt:lpstr>Противоаритмические лекарственные средства</vt:lpstr>
      <vt:lpstr>Противоаритмические лекарственные средства</vt:lpstr>
      <vt:lpstr>Противоаритмические лекарственные средства</vt:lpstr>
      <vt:lpstr>Противоаритмические лекарственные средства</vt:lpstr>
      <vt:lpstr>Препараты калия. Препараты магния.</vt:lpstr>
      <vt:lpstr>Спасибо за внимание!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Сердечные гликозиды. Противоаритмические средства</dc:title>
  <dc:creator>lenoo</dc:creator>
  <cp:lastModifiedBy>1</cp:lastModifiedBy>
  <cp:revision>81</cp:revision>
  <dcterms:created xsi:type="dcterms:W3CDTF">2023-11-06T18:22:06Z</dcterms:created>
  <dcterms:modified xsi:type="dcterms:W3CDTF">2024-02-20T08:24:48Z</dcterms:modified>
</cp:coreProperties>
</file>