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5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524" autoAdjust="0"/>
    <p:restoredTop sz="94660"/>
  </p:normalViewPr>
  <p:slideViewPr>
    <p:cSldViewPr>
      <p:cViewPr varScale="1">
        <p:scale>
          <a:sx n="103" d="100"/>
          <a:sy n="103" d="100"/>
        </p:scale>
        <p:origin x="-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0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Министерство здравоохранения Челябинской области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Миасский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медицинский колледж»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2643182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Рабочее время и время отдыха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86380" y="4714884"/>
            <a:ext cx="3643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Фролова Галина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Михайловна,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ГБПОУ»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Миасский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медицинский колледж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mmuspo@mail.ru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3372" y="6286520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Миасс,2023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285728"/>
            <a:ext cx="463659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Оглавление</a:t>
            </a:r>
            <a:endParaRPr lang="ru-RU" sz="4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500174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1.Рабочее время</a:t>
            </a:r>
          </a:p>
          <a:p>
            <a:pPr marL="825246" indent="-742950"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Понятие рабочего времени</a:t>
            </a:r>
          </a:p>
          <a:p>
            <a:pPr marL="825246" indent="-742950"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Режимы рабочего времени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2.Время отдыха</a:t>
            </a:r>
          </a:p>
          <a:p>
            <a:pPr marL="825246" indent="-742950"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Понятие и виды времени отдыха</a:t>
            </a:r>
          </a:p>
          <a:p>
            <a:pPr marL="825246" indent="-742950">
              <a:buFont typeface="+mj-lt"/>
              <a:buAutoNum type="arabicParenR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Отпуска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3.Список используемой литературы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Рабочее время</a:t>
            </a:r>
            <a:endParaRPr lang="ru-RU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142984"/>
            <a:ext cx="7647836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Рабочее время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это время, в течение которого работник в соответствии с правилами внутреннего трудового распорядка и условиями трудового договора должен исполнять свои обязанности, а также иные периоды времени, которые в соответствии с законами и иными нормативными правовыми актами относятся к рабочему времени.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696071"/>
            <a:ext cx="3000396" cy="21619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роцесс 7"/>
          <p:cNvSpPr/>
          <p:nvPr/>
        </p:nvSpPr>
        <p:spPr>
          <a:xfrm>
            <a:off x="1214414" y="928670"/>
            <a:ext cx="2643206" cy="92869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Нормальная продолжительность рабочего времени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4071934" y="928670"/>
            <a:ext cx="2428892" cy="92869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Сокращенная продолжительность рабочего времени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6715108" y="928670"/>
            <a:ext cx="2286048" cy="92869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Неполное рабочее время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285984" y="2071678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643834" y="2071678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000628" y="2071678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14414" y="3357562"/>
            <a:ext cx="2357454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может превышать 40 часов в неделю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43702" y="3357562"/>
            <a:ext cx="2357454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родителей, имеющих детей до 14 лет, беременных женщин, лиц,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осущетвляющих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уход за больными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29058" y="3357562"/>
            <a:ext cx="2428892" cy="11430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несовершеннолетних, инвалидов и некоторых категорий работни</a:t>
            </a:r>
            <a:r>
              <a:rPr lang="ru-RU" sz="1600" dirty="0" smtClean="0">
                <a:solidFill>
                  <a:schemeClr val="tx1"/>
                </a:solidFill>
              </a:rPr>
              <a:t>ков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571480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Неполное рабочее время-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время, устанавливаемое по соглашению сторон, продолжительность которого меньше нормального времени, с оплатой, пропорциональной отработанному времени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bdc9c2ed1f2ad475f2928469b4c222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857496"/>
            <a:ext cx="3912354" cy="3890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500042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Сокращенное рабочее время-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установленное законом уменьшение нормы рабочего времени, которое подлежит оплате в полном размере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hutterstock_1938023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2833722"/>
            <a:ext cx="5715040" cy="38814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</a:rPr>
              <a:t>Режимы рабочего времени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Режим рабочего времени-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порядок распределения времени работы в течении определенного календарного периода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674241052_gas-kvas-com-p-nepolnii-rabochii-den-risunok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857496"/>
            <a:ext cx="8001056" cy="4000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Выделяют следующие режимы рабочего времени: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Ненормированный рабочий день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Работа в режиме гибкого рабочего времени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Сменная работа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Суммированный учет рабочего времени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Нормированный рабочий день</a:t>
            </a:r>
            <a:endParaRPr lang="ru-RU" dirty="0" smtClean="0"/>
          </a:p>
          <a:p>
            <a:pPr>
              <a:buNone/>
            </a:pP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500042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Нормированный рабочий день </a:t>
            </a: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четко установленные часы работы и отдыха, например пятидневная рабочая неделя с двумя выходными по 8 рабочих часов в день и с перерывом на отдых 1 час.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robochiy-d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2714620"/>
            <a:ext cx="6000760" cy="4143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28604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Ненормированный рабочий день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особый режим работы, в соответствии с которым отдельные работники могут эпизодически привлекаться к выполнению своих трудовых функций за пределами установленной для них продолжительности рабочего времени.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1daa40f61e925c13ceee988f33007ae9f609cf89cf089c55f0d3af60314f42c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3071810"/>
            <a:ext cx="8143900" cy="3786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428604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Сменная работа 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две, три или четыре смены - вводится в тех случаях, когда длительность производственного процесса превышает допустимую продолжительность ежедневной работы, а также в целях более эффективного использования оборудования, увеличения объема выпускаемой продукции или оказываемых услуг.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t029-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3929066"/>
            <a:ext cx="8143901" cy="292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85728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Работа в режиме гибкого рабочего времени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работник самостоятельно определяет время начала и окончания работы.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апа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1857364"/>
            <a:ext cx="4814898" cy="4867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Время отдыха</a:t>
            </a:r>
            <a:endParaRPr lang="ru-RU" sz="4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000108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Время отдыха - </a:t>
            </a:r>
            <a:r>
              <a:rPr lang="ru-RU" dirty="0" smtClean="0"/>
              <a:t>время, в течение которого работник свободен от исполнения трудовых обязанностей и которое он может использовать по своему усмотрению</a:t>
            </a:r>
            <a:endParaRPr lang="ru-RU" dirty="0"/>
          </a:p>
        </p:txBody>
      </p:sp>
      <p:pic>
        <p:nvPicPr>
          <p:cNvPr id="6" name="Рисунок 5" descr="617229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575" y="3429000"/>
            <a:ext cx="471042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14290"/>
            <a:ext cx="7498080" cy="55721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Виды отдыха: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Перерывы в течение рабочего дня (смены)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Ежедневный (междусменный) отдых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Выходные дни (еженедельный непрерывный отдых)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Нерабочие праздничные дни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Отпуска</a:t>
            </a:r>
          </a:p>
          <a:p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Отпуск</a:t>
            </a:r>
            <a:endParaRPr lang="ru-RU" sz="4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142984"/>
            <a:ext cx="7498080" cy="20526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Отпуск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свободное от работы время в течение установленного законом количества дней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798205-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3071810"/>
            <a:ext cx="7572428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14290"/>
            <a:ext cx="749808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Виды отпусков: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ежегодные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льготные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специальные </a:t>
            </a:r>
            <a:endParaRPr lang="ru-RU" sz="3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d807efc711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2857496"/>
            <a:ext cx="6626292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4285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Список используемой литературы</a:t>
            </a:r>
            <a:endParaRPr lang="ru-RU" sz="4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1. Трудовой кодекс РФ от 30.12.2001 № 197-ФЗ (принят ГД ФС РФ 21.12.2001), (ред. от 30.06.2006, с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изм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от 11.07.2006).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2. Федеральный закон "О системе государственной службы РФ" от 27.05.2003 № 58-ФЗ (ред. от 11.11.2003).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3. Федеральный закон "О государственной гражданской службе РФ" от 27.07.2004 № 79-ФЗ (ред. от 02.02.2006).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Понятие и виды рабочего времени [Электронный ресурс]. –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http://refeteka.ru/r-155354.htm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Понятие и виды времени отдыха [Электронный ресурс]. –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URL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https://studfile.net/preview/7610606/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93</TotalTime>
  <Words>388</Words>
  <PresentationFormat>Экран (4:3)</PresentationFormat>
  <Paragraphs>56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Министерство здравоохранения Челябинской области  Государственное бюджетное профессиональное образовательное учреждение «Миасский медицинский колледж» </vt:lpstr>
      <vt:lpstr>Оглавление</vt:lpstr>
      <vt:lpstr>Рабочее время</vt:lpstr>
      <vt:lpstr>Слайд 4</vt:lpstr>
      <vt:lpstr>Слайд 5</vt:lpstr>
      <vt:lpstr>Слайд 6</vt:lpstr>
      <vt:lpstr>Режимы рабочего времени</vt:lpstr>
      <vt:lpstr>Слайд 8</vt:lpstr>
      <vt:lpstr>Слайд 9</vt:lpstr>
      <vt:lpstr>Слайд 10</vt:lpstr>
      <vt:lpstr>Слайд 11</vt:lpstr>
      <vt:lpstr>Слайд 12</vt:lpstr>
      <vt:lpstr>Время отдыха</vt:lpstr>
      <vt:lpstr>Слайд 14</vt:lpstr>
      <vt:lpstr>Отпуск</vt:lpstr>
      <vt:lpstr>Слайд 16</vt:lpstr>
      <vt:lpstr>Список используемой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Челябинской области  Государственное бюджетное профессиональное образовательное учреждение «Миасский медицинский колледж» </dc:title>
  <dc:creator>hello</dc:creator>
  <cp:lastModifiedBy>Приемная</cp:lastModifiedBy>
  <cp:revision>36</cp:revision>
  <dcterms:created xsi:type="dcterms:W3CDTF">2023-04-23T09:48:19Z</dcterms:created>
  <dcterms:modified xsi:type="dcterms:W3CDTF">2023-09-26T07:43:40Z</dcterms:modified>
</cp:coreProperties>
</file>