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Создание медиатеки, особенности и советы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/>
          <a:lstStyle/>
          <a:p>
            <a:r>
              <a:rPr lang="ru-RU" dirty="0" smtClean="0"/>
              <a:t>Современный человек никак не может обходиться без информации. Благодаря различным информационным источникам, можно подготовиться сдаче экзаменов, или научится выпекать вкусный торт. Новые технологии несут больше возможностей, а необходимая информация становится более доступной.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Медиате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428604"/>
            <a:ext cx="8379285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</p:spPr>
        <p:txBody>
          <a:bodyPr/>
          <a:lstStyle/>
          <a:p>
            <a:r>
              <a:rPr lang="ru-RU" dirty="0" err="1" smtClean="0"/>
              <a:t>Медиатека</a:t>
            </a:r>
            <a:r>
              <a:rPr lang="ru-RU" dirty="0" smtClean="0"/>
              <a:t> потребуется каждому человеку, который привык хранить информацию, определенные данные, которые можно использовать в развитии собственной деятельности. </a:t>
            </a:r>
            <a:r>
              <a:rPr lang="ru-RU" dirty="0" err="1" smtClean="0"/>
              <a:t>Медиатека</a:t>
            </a:r>
            <a:r>
              <a:rPr lang="ru-RU" dirty="0" smtClean="0"/>
              <a:t> может содержать видео, обучающие уроки, фотографии, каталоги, другую продукцию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90114" name="Picture 2" descr="https://www.syl.ru/misc/i/ai/383153/2494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500438"/>
            <a:ext cx="5643602" cy="2782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381644"/>
          </a:xfrm>
        </p:spPr>
        <p:txBody>
          <a:bodyPr/>
          <a:lstStyle/>
          <a:p>
            <a:r>
              <a:rPr lang="ru-RU" dirty="0" smtClean="0"/>
              <a:t>Используя доступные ресурсы, создать </a:t>
            </a:r>
            <a:r>
              <a:rPr lang="ru-RU" dirty="0" err="1" smtClean="0"/>
              <a:t>медиатеку</a:t>
            </a:r>
            <a:r>
              <a:rPr lang="ru-RU" dirty="0" smtClean="0"/>
              <a:t> совсем не сложно. Для этого достаточно набрать необходимое количество материала, который может потребоваться в работе или оказаться полезным при необходимости. Если поэтапно создавать </a:t>
            </a:r>
            <a:r>
              <a:rPr lang="ru-RU" dirty="0" err="1" smtClean="0"/>
              <a:t>медиатеку</a:t>
            </a:r>
            <a:r>
              <a:rPr lang="ru-RU" dirty="0" smtClean="0"/>
              <a:t> самостоятельно, можно достичь значительного прогресса в этом виде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Медиатека</a:t>
            </a:r>
            <a:r>
              <a:rPr lang="ru-RU" dirty="0" smtClean="0"/>
              <a:t> представляет собой структурированный каталог видео, аудио материалов. Это могут быть фильмы, музыка, обучающие программы, все, что может потребоваться пользователю. Традиционная </a:t>
            </a:r>
            <a:r>
              <a:rPr lang="ru-RU" dirty="0" err="1" smtClean="0"/>
              <a:t>медиатека</a:t>
            </a:r>
            <a:r>
              <a:rPr lang="ru-RU" dirty="0" smtClean="0"/>
              <a:t> базируется на различных носителях, которые можно самостоятельно использовать или передавать в пользование. Современная </a:t>
            </a:r>
            <a:r>
              <a:rPr lang="ru-RU" dirty="0" err="1" smtClean="0"/>
              <a:t>медиатека</a:t>
            </a:r>
            <a:r>
              <a:rPr lang="ru-RU" dirty="0" smtClean="0"/>
              <a:t> не предусматривает хранение информации на различных носителях, она может записываться на носитель только при необходимости.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Правила создания медиатеки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10206"/>
          </a:xfrm>
        </p:spPr>
        <p:txBody>
          <a:bodyPr/>
          <a:lstStyle/>
          <a:p>
            <a:r>
              <a:rPr lang="ru-RU" dirty="0" smtClean="0"/>
              <a:t>При создании медиатеки современного типа, используются новые технологии, благодаря которым, можно размещать все необходимые файлы и материалы в хранилищах. Самым простым хранилищем для медиатеки может стать компьютерный жесткий диск. Более продвинутые способы размещения медиатеки заключаются в применении облачных технологий в качестве хранилища информации.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67330"/>
          </a:xfrm>
        </p:spPr>
        <p:txBody>
          <a:bodyPr/>
          <a:lstStyle/>
          <a:p>
            <a:r>
              <a:rPr lang="ru-RU" dirty="0" smtClean="0"/>
              <a:t>Создание собственной медиатеки может стать необходимостью не только для частного лица, а также для предприятий, которые используют различные видеоматериалы, аудиозаписи, формируют собственный каталог необходимых для работы материалов. Простота управления </a:t>
            </a:r>
            <a:r>
              <a:rPr lang="ru-RU" dirty="0" err="1" smtClean="0"/>
              <a:t>медиатекой</a:t>
            </a:r>
            <a:r>
              <a:rPr lang="ru-RU" dirty="0" smtClean="0"/>
              <a:t> способствует эффективному использованию материалов. Пользователи могут обмениваться данными, различной продукцией, которая находится в их </a:t>
            </a:r>
            <a:r>
              <a:rPr lang="ru-RU" dirty="0" err="1" smtClean="0"/>
              <a:t>медиатеке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преимущества медиатеки</a:t>
            </a:r>
            <a:endParaRPr lang="ru-RU" dirty="0"/>
          </a:p>
        </p:txBody>
      </p:sp>
      <p:pic>
        <p:nvPicPr>
          <p:cNvPr id="91138" name="Picture 2" descr="https://www.syl.ru/misc/i/ai/383153/2494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8001057" cy="48101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102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Оценить основные преимущества медиатеки совсем не сложно. Пользователи могут свободно управлять информацией и материалами, накапливать полезный опыт или необходимую информацию. Стоит отметить основные преимущества медиатеки</a:t>
            </a:r>
            <a:r>
              <a:rPr lang="ru-RU" dirty="0" smtClean="0"/>
              <a:t>: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err="1" smtClean="0"/>
              <a:t>Медиатека</a:t>
            </a:r>
            <a:r>
              <a:rPr lang="ru-RU" dirty="0" smtClean="0"/>
              <a:t> может создаваться как для личного, так и, для служебного использования компаниями, организациями.</a:t>
            </a:r>
          </a:p>
          <a:p>
            <a:r>
              <a:rPr lang="ru-RU" dirty="0" smtClean="0"/>
              <a:t>Создать личную </a:t>
            </a:r>
            <a:r>
              <a:rPr lang="ru-RU" dirty="0" err="1" smtClean="0"/>
              <a:t>медиатеку</a:t>
            </a:r>
            <a:r>
              <a:rPr lang="ru-RU" dirty="0" smtClean="0"/>
              <a:t> совсем не сложно.</a:t>
            </a:r>
          </a:p>
          <a:p>
            <a:r>
              <a:rPr lang="ru-RU" dirty="0" smtClean="0"/>
              <a:t>Упрощается поиск информации, обработка и применение.</a:t>
            </a:r>
          </a:p>
          <a:p>
            <a:r>
              <a:rPr lang="ru-RU" dirty="0" smtClean="0"/>
              <a:t>Можно постоянно обновлять, чистить, и удалять ненужную информацию.</a:t>
            </a:r>
          </a:p>
          <a:p>
            <a:r>
              <a:rPr lang="ru-RU" dirty="0" smtClean="0"/>
              <a:t>При помощи медиатеки, можно создать неограниченную базу данных, хранилище необходимой информации.</a:t>
            </a:r>
          </a:p>
          <a:p>
            <a:r>
              <a:rPr lang="ru-RU" dirty="0" err="1" smtClean="0"/>
              <a:t>Медиатека</a:t>
            </a:r>
            <a:r>
              <a:rPr lang="ru-RU" dirty="0" smtClean="0"/>
              <a:t> отличается от библиотеки тем, что не потребует объемных хранилищ и достаточно простая в применении.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3816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Современному человеку необходимо внедрять в свой быт и работу совершенно новые, более эффективные методы и технологии. Богатая </a:t>
            </a:r>
            <a:r>
              <a:rPr lang="ru-RU" dirty="0" err="1" smtClean="0"/>
              <a:t>медиатека</a:t>
            </a:r>
            <a:r>
              <a:rPr lang="ru-RU" dirty="0" smtClean="0"/>
              <a:t> также может стать источником неплохого дохода.</a:t>
            </a:r>
          </a:p>
          <a:p>
            <a:pPr>
              <a:buNone/>
            </a:pPr>
            <a:r>
              <a:rPr lang="ru-RU" dirty="0" smtClean="0"/>
              <a:t>Благодаря </a:t>
            </a:r>
            <a:r>
              <a:rPr lang="ru-RU" dirty="0" err="1" smtClean="0"/>
              <a:t>медиатеке</a:t>
            </a:r>
            <a:r>
              <a:rPr lang="ru-RU" dirty="0" smtClean="0"/>
              <a:t>, могут работать и развиваться научно-образовательные центры, исследовательские лаборатории и курсы по подготовке специалистов, другие направления деятельности.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</TotalTime>
  <Words>447</Words>
  <PresentationFormat>Экран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Создание медиатеки, особенности и советы</vt:lpstr>
      <vt:lpstr>Слайд 2</vt:lpstr>
      <vt:lpstr>Слайд 3</vt:lpstr>
      <vt:lpstr>Слайд 4</vt:lpstr>
      <vt:lpstr>Слайд 5</vt:lpstr>
      <vt:lpstr>Правила создания медиатеки</vt:lpstr>
      <vt:lpstr>Слайд 7</vt:lpstr>
      <vt:lpstr>Слайд 8</vt:lpstr>
      <vt:lpstr>Основные преимущества медиатеки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медиатеки, особенности и советы</dc:title>
  <dc:creator>Преподаватель</dc:creator>
  <cp:lastModifiedBy>Преподаватель</cp:lastModifiedBy>
  <cp:revision>2</cp:revision>
  <dcterms:created xsi:type="dcterms:W3CDTF">2021-12-17T10:07:53Z</dcterms:created>
  <dcterms:modified xsi:type="dcterms:W3CDTF">2021-12-17T10:23:19Z</dcterms:modified>
</cp:coreProperties>
</file>