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68" r:id="rId3"/>
    <p:sldId id="260" r:id="rId4"/>
    <p:sldId id="261" r:id="rId5"/>
    <p:sldId id="262" r:id="rId6"/>
    <p:sldId id="263" r:id="rId7"/>
    <p:sldId id="264" r:id="rId8"/>
    <p:sldId id="265" r:id="rId9"/>
    <p:sldId id="275" r:id="rId10"/>
    <p:sldId id="266" r:id="rId11"/>
    <p:sldId id="267" r:id="rId12"/>
    <p:sldId id="270" r:id="rId13"/>
    <p:sldId id="269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4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26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5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38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68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54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98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717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37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60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791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109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72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66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41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692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1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9DDE9-1FD0-4F21-B5CF-43D74A08B4C1}" type="datetimeFigureOut">
              <a:rPr lang="ru-RU" smtClean="0"/>
              <a:t>21.06.2021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D3D70-A2B3-403E-B0C1-B4E2CCE0C5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7437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229600" cy="782960"/>
          </a:xfrm>
        </p:spPr>
        <p:txBody>
          <a:bodyPr>
            <a:no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пра́во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самостоятельная отрасль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регулирующая отношения в сфере труда. Является относительно молодой отраслью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(момент возникновения относится к рубежу 19-20 веков), а одним из основателей самостоятельной отрасли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 учёный Лев Семёнович Таль.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2896"/>
            <a:ext cx="6768752" cy="3598863"/>
          </a:xfrm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971600" y="6244903"/>
            <a:ext cx="856104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/>
              <a:t>Составила: Преподаватель Мариинского политехнического техникума Лопарева Светлана Викторовна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259182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3384376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  <a:b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каждый правильный ответ 1 балл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9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96944" cy="48245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документом оформляется прекращение трудового договора: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решением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работников организации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риказом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Актом руководителя предприятия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Ответ: В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5040560"/>
          </a:xfrm>
        </p:spPr>
        <p:txBody>
          <a:bodyPr/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Срочный трудовой договор заключается на срок: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лет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лет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лет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лет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0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9302"/>
            <a:ext cx="8229600" cy="6178698"/>
          </a:xfrm>
        </p:spPr>
        <p:txBody>
          <a:bodyPr>
            <a:normAutofit/>
          </a:bodyPr>
          <a:lstStyle/>
          <a:p>
            <a:pPr algn="l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вступает в силу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вынесения приказа о приеме работника на работу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 его подписания работником и работодателем либо со дня фактического допущения работника к работе с ведома или по поручению работодателя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 фактического исполнения работником своих трудовых обязанностей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 выхода работника на работу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</a:t>
            </a: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5746650"/>
          </a:xfrm>
        </p:spPr>
        <p:txBody>
          <a:bodyPr>
            <a:noAutofit/>
          </a:bodyPr>
          <a:lstStyle/>
          <a:p>
            <a:pPr algn="l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дееспособность означает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вступать в трудовые отношения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возможность своими действиями осуществлять трудовые права и обязанности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отвечать за совершенные дисциплинарные и материальные правонарушения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своих трудовых прав в суде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Ответ:Б</a:t>
            </a: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43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520989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общему правилу работодатель имеет право заключать трудовой договор только с лицами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47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книжка выдаётся уволенному работнику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3-х дней после увольнения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14 дней после увольнения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день работы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подачи заявления об увольнении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4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229600" cy="2232248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Лицо может самостоятельно заключать трудовой договор в возрасте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 14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с 20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с 16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с 18 лет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544616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документом оформляется прекращение трудового договора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руководителя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протоколом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работников организации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В.п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риказом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ктом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руководителя предприятия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84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85"/>
            <a:ext cx="8229600" cy="574665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регистрации трудового договора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лиц.- работодателем: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7 дней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3 дня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10 дней с момента заключения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1 месяц 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6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752528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Моментом начала действия трудового договора считается: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через 5 дней после подписания.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с момента заключения.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после государственной регистрации.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с момента провозглашения трудового договора.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5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pPr algn="l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Когда трудовой договор не обязателен в письменной форме:</a:t>
            </a:r>
            <a:b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если это особая форма договора - контракт.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трудовой договор с несовершеннолетним работником.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организованный набор работников.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трудовой договор с молодым специалистом.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Г</a:t>
            </a: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27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4536504"/>
          </a:xfrm>
        </p:spPr>
        <p:txBody>
          <a:bodyPr>
            <a:noAutofit/>
          </a:bodyPr>
          <a:lstStyle/>
          <a:p>
            <a:pPr algn="l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трудового договора по срокам действия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срочный, бессрочный, на время определенной работы.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Срочный, бессрочный.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Краткосрочный, среднесрочный, на время определенной работы.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Краткосрочный, сезонный, долгосрочный.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</a:t>
            </a: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1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229600" cy="4752528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источники трудового права-это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Нормативно-правовые акты, принятые правительством РФ.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Нормативно-правовые акты, принятые федеральным собранием.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Правовые акты, принятые собраниями коллективов на уровне предприятий, учреждений, организаций.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Нормативно - правовые акты принятые Президентом Российской Федерации.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424847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Испытательный срок для рабочих составляет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3 месяца.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10 дней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1 месяц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6 месяцев.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В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0626"/>
          </a:xfrm>
        </p:spPr>
        <p:txBody>
          <a:bodyPr>
            <a:normAutofit/>
          </a:bodyPr>
          <a:lstStyle/>
          <a:p>
            <a:pPr algn="l"/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 может прекратится по инициативе</a:t>
            </a:r>
            <a: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Собственника, работника, профсоюза.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Собственника, работника, сотрудников милиции.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Работника, членов его семьи.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Профсоюзного органа, начальника отдела кадров</a:t>
            </a:r>
            <a:b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</a:t>
            </a: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8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документ является единственным свидетельством о трудовой деятельности работника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Трудовой договор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Трудовая книжка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Приказ о приеме на работу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Все выше указанные варианты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</a:t>
            </a:r>
            <a:endParaRPr lang="ru-RU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67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674642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источникам трудового права относятся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Только нормативно - правовые акты, которые составляют систему законодательства о труде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Какие - либо нормативно-правовые акты, которые содержат нормы, направленные на регулирование трудовых отношений.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Все нормативно - правовые акты, которые содержат нормы поведения работника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Все нормативно-правовые акты, которые регулируют оплату труда.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5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Одними из основных понятий трудового права являются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трудовые отношения, Трудовая дисциплина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административная ответственность, трудовой кодекс РФ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центр занятости, отдел кадров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9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530626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Принципом трудового права является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содействие гражданам в трудоустройстве;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 возмещение вреда, который был причинен работнику на производстве, по собственному усмотрению работодателя;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недопущение забастовок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63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06896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84</TotalTime>
  <Words>196</Words>
  <Application>Microsoft Office PowerPoint</Application>
  <PresentationFormat>Экран (4:3)</PresentationFormat>
  <Paragraphs>23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Trebuchet MS</vt:lpstr>
      <vt:lpstr>Берлин</vt:lpstr>
      <vt:lpstr>Трудово́е пра́во — самостоятельная отрасль права, регулирующая отношения в сфере труда. Является относительно молодой отраслью права (момент возникновения относится к рубежу 19-20 веков), а одним из основателей самостоятельной отрасли трудового права стал учёный Лев Семёнович Таль.</vt:lpstr>
      <vt:lpstr>Викторина   за каждый правильный ответ 1 балл</vt:lpstr>
      <vt:lpstr>Каким документом оформляется прекращение трудового договора:   А. решением руководителя Б. протоколом общего собрания работников организации В. приказом Г. Актом руководителя предприятия  Ответ: В</vt:lpstr>
      <vt:lpstr>Срочный трудовой договор заключается на срок: А. до 2 лет Б. до 5 лет В. до 10 лет Г. до 15 лет  Ответ: Б</vt:lpstr>
      <vt:lpstr>Трудовой договор вступает в силу:  А. с момента вынесения приказа о приеме работника на работу Б. со дня его подписания работником и работодателем либо со дня фактического допущения работника к работе с ведома или по поручению работодателя В. со дня фактического исполнения работником своих трудовых обязанностей Г. со дня выхода работника на работу Ответ: Б</vt:lpstr>
      <vt:lpstr> Трудовая дееспособность означает:  А. возможность вступать в трудовые отношения Б. способность и возможность своими действиями осуществлять трудовые права и обязанности В. способность отвечать за совершенные дисциплинарные и материальные правонарушения Г. возможность защиты своих трудовых прав в суде Ответ:Б</vt:lpstr>
      <vt:lpstr>По общему правилу работодатель имеет право заключать трудовой договор только с лицами:  А. достигшими 14 лет Б. достигшими 15 лет В. достигшими 16 лет Г. достигшими 18 лет Ответ: В</vt:lpstr>
      <vt:lpstr>Трудовая книжка выдаётся уволенному работнику:  А. В течение 3-х дней после увольнения Б. В течение 14 дней после увольнения В. В последний день работы Г. В день подачи заявления об увольнении Ответ: В</vt:lpstr>
      <vt:lpstr> Лицо может самостоятельно заключать трудовой договор в возрасте:  А. с 14 лет Б. с 20 лет В. с 16 лет Г. с 18 лет Ответ: В</vt:lpstr>
      <vt:lpstr>Каким документом оформляется прекращение трудового договора:  А. решением руководителя Б.протоколом общего собрания работников организации В.приказом Г. актом руководителя предприятия Ответ: В</vt:lpstr>
      <vt:lpstr>Срок регистрации трудового договора физ/ лиц.- работодателем: А. 7 дней Б. 3 дня В. 10 дней с момента заключения Г. 1 месяц  Ответ: А</vt:lpstr>
      <vt:lpstr> Моментом начала действия трудового договора считается: А. через 5 дней после подписания. Б. с момента заключения. В. после государственной регистрации. Г. с момента провозглашения трудового договора. Ответ: В</vt:lpstr>
      <vt:lpstr> Когда трудовой договор не обязателен в письменной форме: А. если это особая форма договора - контракт. Б. трудовой договор с несовершеннолетним работником. В. организованный набор работников. Г. трудовой договор с молодым специалистом. Ответ: Г</vt:lpstr>
      <vt:lpstr>Виды трудового договора по срокам действия:  А. срочный, бессрочный, на время определенной работы. Б. Срочный, бессрочный. В. Краткосрочный, среднесрочный, на время определенной работы. Г. Краткосрочный, сезонный, долгосрочный. Ответ: А</vt:lpstr>
      <vt:lpstr>Локальные источники трудового права-это...  А. Нормативно-правовые акты, принятые правительством РФ. Б. Нормативно-правовые акты, принятые федеральным собранием. В. Правовые акты, принятые собраниями коллективов на уровне предприятий, учреждений, организаций. Г. Нормативно - правовые акты принятые Президентом Российской Федерации. Ответ: В</vt:lpstr>
      <vt:lpstr> Испытательный срок для рабочих составляет:  А. 3 месяца. Б. 10 дней В. 1 месяц Г. 6 месяцев. Ответ: В</vt:lpstr>
      <vt:lpstr>Трудовой договор может прекратится по инициативе:  А. Собственника, работника, профсоюза. Б. Собственника, работника, сотрудников милиции. В. Работника, членов его семьи. Г. Профсоюзного органа, начальника отдела кадров Ответ: А</vt:lpstr>
      <vt:lpstr> Какой документ является единственным свидетельством о трудовой деятельности работника:  А. Трудовой договор Б. Трудовая книжка В. Приказ о приеме на работу Г. Все выше указанные варианты Ответ: Б</vt:lpstr>
      <vt:lpstr>К источникам трудового права относятся:  А. Только нормативно - правовые акты, которые составляют систему законодательства о труде Б. Какие - либо нормативно-правовые акты, которые содержат нормы, направленные на регулирование трудовых отношений. В. Все нормативно - правовые акты, которые содержат нормы поведения работника Г. Все нормативно-правовые акты, которые регулируют оплату труда. Ответ: Б</vt:lpstr>
      <vt:lpstr>Одними из основных понятий трудового права являются:  А. трудовые отношения, Трудовая дисциплина Б. административная ответственность, трудовой кодекс РФ В. центр занятости, отдел кадров Ответ: А</vt:lpstr>
      <vt:lpstr> Принципом трудового права является:  А. содействие гражданам в трудоустройстве; Б. возмещение вреда, который был причинен работнику на производстве, по собственному усмотрению работодателя; В. недопущение забастовок Ответ: А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Трудовое право</dc:title>
  <dc:creator>Гость 404-2</dc:creator>
  <cp:lastModifiedBy>oryjeyka</cp:lastModifiedBy>
  <cp:revision>10</cp:revision>
  <dcterms:created xsi:type="dcterms:W3CDTF">2021-05-17T05:44:10Z</dcterms:created>
  <dcterms:modified xsi:type="dcterms:W3CDTF">2021-06-21T04:44:02Z</dcterms:modified>
</cp:coreProperties>
</file>