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8"/>
  </p:notesMasterIdLst>
  <p:sldIdLst>
    <p:sldId id="282" r:id="rId2"/>
    <p:sldId id="277" r:id="rId3"/>
    <p:sldId id="278" r:id="rId4"/>
    <p:sldId id="279" r:id="rId5"/>
    <p:sldId id="280" r:id="rId6"/>
    <p:sldId id="28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58" d="100"/>
          <a:sy n="58" d="100"/>
        </p:scale>
        <p:origin x="3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435e729802a8c280" providerId="Windows Live" clId="Web-{DE8778AD-CF73-44BB-BD93-FA860279D1DD}"/>
    <pc:docChg chg="addSld modSld sldOrd">
      <pc:chgData name="Guest User" userId="435e729802a8c280" providerId="Windows Live" clId="Web-{DE8778AD-CF73-44BB-BD93-FA860279D1DD}" dt="2018-05-15T15:12:38.345" v="446"/>
      <pc:docMkLst>
        <pc:docMk/>
      </pc:docMkLst>
      <pc:sldChg chg="modSp">
        <pc:chgData name="Guest User" userId="435e729802a8c280" providerId="Windows Live" clId="Web-{DE8778AD-CF73-44BB-BD93-FA860279D1DD}" dt="2018-05-15T14:13:33.796" v="24" actId="20577"/>
        <pc:sldMkLst>
          <pc:docMk/>
          <pc:sldMk cId="1351651579" sldId="256"/>
        </pc:sldMkLst>
        <pc:spChg chg="mod">
          <ac:chgData name="Guest User" userId="435e729802a8c280" providerId="Windows Live" clId="Web-{DE8778AD-CF73-44BB-BD93-FA860279D1DD}" dt="2018-05-15T14:12:49.015" v="14" actId="20577"/>
          <ac:spMkLst>
            <pc:docMk/>
            <pc:sldMk cId="1351651579" sldId="256"/>
            <ac:spMk id="2" creationId="{00000000-0000-0000-0000-000000000000}"/>
          </ac:spMkLst>
        </pc:spChg>
        <pc:spChg chg="mod">
          <ac:chgData name="Guest User" userId="435e729802a8c280" providerId="Windows Live" clId="Web-{DE8778AD-CF73-44BB-BD93-FA860279D1DD}" dt="2018-05-15T14:13:33.796" v="24" actId="20577"/>
          <ac:spMkLst>
            <pc:docMk/>
            <pc:sldMk cId="1351651579" sldId="256"/>
            <ac:spMk id="3" creationId="{00000000-0000-0000-0000-000000000000}"/>
          </ac:spMkLst>
        </pc:spChg>
      </pc:sldChg>
      <pc:sldChg chg="addSp delSp modSp new">
        <pc:chgData name="Guest User" userId="435e729802a8c280" providerId="Windows Live" clId="Web-{DE8778AD-CF73-44BB-BD93-FA860279D1DD}" dt="2018-05-15T14:16:59.876" v="47" actId="1076"/>
        <pc:sldMkLst>
          <pc:docMk/>
          <pc:sldMk cId="1738087931" sldId="257"/>
        </pc:sldMkLst>
        <pc:spChg chg="mod">
          <ac:chgData name="Guest User" userId="435e729802a8c280" providerId="Windows Live" clId="Web-{DE8778AD-CF73-44BB-BD93-FA860279D1DD}" dt="2018-05-15T14:16:56.735" v="46" actId="1076"/>
          <ac:spMkLst>
            <pc:docMk/>
            <pc:sldMk cId="1738087931" sldId="257"/>
            <ac:spMk id="2" creationId="{D5829E0C-B90F-4EB6-B8D2-9005D66CC0D0}"/>
          </ac:spMkLst>
        </pc:spChg>
        <pc:spChg chg="del">
          <ac:chgData name="Guest User" userId="435e729802a8c280" providerId="Windows Live" clId="Web-{DE8778AD-CF73-44BB-BD93-FA860279D1DD}" dt="2018-05-15T14:15:04.391" v="28" actId="1076"/>
          <ac:spMkLst>
            <pc:docMk/>
            <pc:sldMk cId="1738087931" sldId="257"/>
            <ac:spMk id="3" creationId="{C654FFE7-41EA-43B1-A15B-F5972DFBE40A}"/>
          </ac:spMkLst>
        </pc:spChg>
        <pc:picChg chg="add mod ord">
          <ac:chgData name="Guest User" userId="435e729802a8c280" providerId="Windows Live" clId="Web-{DE8778AD-CF73-44BB-BD93-FA860279D1DD}" dt="2018-05-15T14:16:59.876" v="47" actId="1076"/>
          <ac:picMkLst>
            <pc:docMk/>
            <pc:sldMk cId="1738087931" sldId="257"/>
            <ac:picMk id="4" creationId="{D5CFF3D7-BE83-4272-B160-0E0A4041BC79}"/>
          </ac:picMkLst>
        </pc:picChg>
      </pc:sldChg>
      <pc:sldChg chg="addSp delSp modSp new">
        <pc:chgData name="Guest User" userId="435e729802a8c280" providerId="Windows Live" clId="Web-{DE8778AD-CF73-44BB-BD93-FA860279D1DD}" dt="2018-05-15T14:20:07.314" v="67" actId="1076"/>
        <pc:sldMkLst>
          <pc:docMk/>
          <pc:sldMk cId="1291199866" sldId="258"/>
        </pc:sldMkLst>
        <pc:spChg chg="mod">
          <ac:chgData name="Guest User" userId="435e729802a8c280" providerId="Windows Live" clId="Web-{DE8778AD-CF73-44BB-BD93-FA860279D1DD}" dt="2018-05-15T14:19:58.923" v="64" actId="14100"/>
          <ac:spMkLst>
            <pc:docMk/>
            <pc:sldMk cId="1291199866" sldId="258"/>
            <ac:spMk id="2" creationId="{DD4723CE-AB24-48A5-B747-E711C035BACC}"/>
          </ac:spMkLst>
        </pc:spChg>
        <pc:spChg chg="del">
          <ac:chgData name="Guest User" userId="435e729802a8c280" providerId="Windows Live" clId="Web-{DE8778AD-CF73-44BB-BD93-FA860279D1DD}" dt="2018-05-15T14:19:03.392" v="49" actId="1076"/>
          <ac:spMkLst>
            <pc:docMk/>
            <pc:sldMk cId="1291199866" sldId="258"/>
            <ac:spMk id="3" creationId="{02D7BB67-EBA9-413E-AEAE-4A04CE72D7C7}"/>
          </ac:spMkLst>
        </pc:spChg>
        <pc:picChg chg="add mod ord">
          <ac:chgData name="Guest User" userId="435e729802a8c280" providerId="Windows Live" clId="Web-{DE8778AD-CF73-44BB-BD93-FA860279D1DD}" dt="2018-05-15T14:20:07.314" v="67" actId="1076"/>
          <ac:picMkLst>
            <pc:docMk/>
            <pc:sldMk cId="1291199866" sldId="258"/>
            <ac:picMk id="4" creationId="{295A911C-2971-47A7-A1A3-906C27A86A0F}"/>
          </ac:picMkLst>
        </pc:picChg>
      </pc:sldChg>
      <pc:sldChg chg="addSp modSp new modNotes">
        <pc:chgData name="Guest User" userId="435e729802a8c280" providerId="Windows Live" clId="Web-{DE8778AD-CF73-44BB-BD93-FA860279D1DD}" dt="2018-05-15T14:26:53.676" v="163" actId="1076"/>
        <pc:sldMkLst>
          <pc:docMk/>
          <pc:sldMk cId="653854860" sldId="259"/>
        </pc:sldMkLst>
        <pc:spChg chg="mod">
          <ac:chgData name="Guest User" userId="435e729802a8c280" providerId="Windows Live" clId="Web-{DE8778AD-CF73-44BB-BD93-FA860279D1DD}" dt="2018-05-15T14:23:01.940" v="123" actId="1076"/>
          <ac:spMkLst>
            <pc:docMk/>
            <pc:sldMk cId="653854860" sldId="259"/>
            <ac:spMk id="2" creationId="{6C85F240-4649-453B-B435-CEF4AF44EA7B}"/>
          </ac:spMkLst>
        </pc:spChg>
        <pc:spChg chg="mod">
          <ac:chgData name="Guest User" userId="435e729802a8c280" providerId="Windows Live" clId="Web-{DE8778AD-CF73-44BB-BD93-FA860279D1DD}" dt="2018-05-15T14:23:09.721" v="124" actId="14100"/>
          <ac:spMkLst>
            <pc:docMk/>
            <pc:sldMk cId="653854860" sldId="259"/>
            <ac:spMk id="3" creationId="{81F42ECE-B067-43DF-B97A-1D2D8CC3218F}"/>
          </ac:spMkLst>
        </pc:spChg>
        <pc:picChg chg="add mod">
          <ac:chgData name="Guest User" userId="435e729802a8c280" providerId="Windows Live" clId="Web-{DE8778AD-CF73-44BB-BD93-FA860279D1DD}" dt="2018-05-15T14:26:53.676" v="163" actId="1076"/>
          <ac:picMkLst>
            <pc:docMk/>
            <pc:sldMk cId="653854860" sldId="259"/>
            <ac:picMk id="4" creationId="{2AEC7217-64DB-4F48-8D95-C7144B3B9300}"/>
          </ac:picMkLst>
        </pc:picChg>
        <pc:picChg chg="add mod">
          <ac:chgData name="Guest User" userId="435e729802a8c280" providerId="Windows Live" clId="Web-{DE8778AD-CF73-44BB-BD93-FA860279D1DD}" dt="2018-05-15T14:26:51.004" v="162" actId="1076"/>
          <ac:picMkLst>
            <pc:docMk/>
            <pc:sldMk cId="653854860" sldId="259"/>
            <ac:picMk id="6" creationId="{4DFDEA3E-932B-4DA0-863E-869E84AD2B70}"/>
          </ac:picMkLst>
        </pc:picChg>
      </pc:sldChg>
      <pc:sldChg chg="addSp modSp new ord">
        <pc:chgData name="Guest User" userId="435e729802a8c280" providerId="Windows Live" clId="Web-{DE8778AD-CF73-44BB-BD93-FA860279D1DD}" dt="2018-05-15T14:44:08.681" v="201" actId="1076"/>
        <pc:sldMkLst>
          <pc:docMk/>
          <pc:sldMk cId="1580931109" sldId="260"/>
        </pc:sldMkLst>
        <pc:spChg chg="mod">
          <ac:chgData name="Guest User" userId="435e729802a8c280" providerId="Windows Live" clId="Web-{DE8778AD-CF73-44BB-BD93-FA860279D1DD}" dt="2018-05-15T14:43:36.384" v="194" actId="1076"/>
          <ac:spMkLst>
            <pc:docMk/>
            <pc:sldMk cId="1580931109" sldId="260"/>
            <ac:spMk id="3" creationId="{CA89A72D-DE5A-4D26-B0DD-DC5CDDA96733}"/>
          </ac:spMkLst>
        </pc:spChg>
        <pc:picChg chg="add mod">
          <ac:chgData name="Guest User" userId="435e729802a8c280" providerId="Windows Live" clId="Web-{DE8778AD-CF73-44BB-BD93-FA860279D1DD}" dt="2018-05-15T14:44:08.681" v="201" actId="1076"/>
          <ac:picMkLst>
            <pc:docMk/>
            <pc:sldMk cId="1580931109" sldId="260"/>
            <ac:picMk id="4" creationId="{910AE528-EB2E-46FC-95F6-AF338F89B90A}"/>
          </ac:picMkLst>
        </pc:picChg>
      </pc:sldChg>
      <pc:sldChg chg="addSp modSp new">
        <pc:chgData name="Guest User" userId="435e729802a8c280" providerId="Windows Live" clId="Web-{DE8778AD-CF73-44BB-BD93-FA860279D1DD}" dt="2018-05-15T14:47:31.120" v="221" actId="1076"/>
        <pc:sldMkLst>
          <pc:docMk/>
          <pc:sldMk cId="107401629" sldId="261"/>
        </pc:sldMkLst>
        <pc:spChg chg="mod">
          <ac:chgData name="Guest User" userId="435e729802a8c280" providerId="Windows Live" clId="Web-{DE8778AD-CF73-44BB-BD93-FA860279D1DD}" dt="2018-05-15T14:45:51.479" v="210" actId="1076"/>
          <ac:spMkLst>
            <pc:docMk/>
            <pc:sldMk cId="107401629" sldId="261"/>
            <ac:spMk id="3" creationId="{D01BC719-F0D7-4FA0-840A-65FD5DA15120}"/>
          </ac:spMkLst>
        </pc:spChg>
        <pc:picChg chg="add mod">
          <ac:chgData name="Guest User" userId="435e729802a8c280" providerId="Windows Live" clId="Web-{DE8778AD-CF73-44BB-BD93-FA860279D1DD}" dt="2018-05-15T14:46:59.495" v="215" actId="1076"/>
          <ac:picMkLst>
            <pc:docMk/>
            <pc:sldMk cId="107401629" sldId="261"/>
            <ac:picMk id="4" creationId="{2C7A1147-A825-47E9-BF5F-A0CC0873FD52}"/>
          </ac:picMkLst>
        </pc:picChg>
        <pc:picChg chg="add mod">
          <ac:chgData name="Guest User" userId="435e729802a8c280" providerId="Windows Live" clId="Web-{DE8778AD-CF73-44BB-BD93-FA860279D1DD}" dt="2018-05-15T14:47:31.120" v="221" actId="1076"/>
          <ac:picMkLst>
            <pc:docMk/>
            <pc:sldMk cId="107401629" sldId="261"/>
            <ac:picMk id="6" creationId="{30D79238-4222-48B8-B7C9-7DD65425E6E3}"/>
          </ac:picMkLst>
        </pc:picChg>
      </pc:sldChg>
      <pc:sldChg chg="addSp modSp new">
        <pc:chgData name="Guest User" userId="435e729802a8c280" providerId="Windows Live" clId="Web-{DE8778AD-CF73-44BB-BD93-FA860279D1DD}" dt="2018-05-15T14:51:37.231" v="245" actId="1076"/>
        <pc:sldMkLst>
          <pc:docMk/>
          <pc:sldMk cId="1773799139" sldId="262"/>
        </pc:sldMkLst>
        <pc:spChg chg="mod">
          <ac:chgData name="Guest User" userId="435e729802a8c280" providerId="Windows Live" clId="Web-{DE8778AD-CF73-44BB-BD93-FA860279D1DD}" dt="2018-05-15T14:49:36.043" v="236" actId="14100"/>
          <ac:spMkLst>
            <pc:docMk/>
            <pc:sldMk cId="1773799139" sldId="262"/>
            <ac:spMk id="3" creationId="{4F51AF19-4E8A-4CD9-986E-ABFBAFF436B2}"/>
          </ac:spMkLst>
        </pc:spChg>
        <pc:spChg chg="mod">
          <ac:chgData name="Guest User" userId="435e729802a8c280" providerId="Windows Live" clId="Web-{DE8778AD-CF73-44BB-BD93-FA860279D1DD}" dt="2018-05-15T14:49:21.730" v="234" actId="1076"/>
          <ac:spMkLst>
            <pc:docMk/>
            <pc:sldMk cId="1773799139" sldId="262"/>
            <ac:spMk id="4" creationId="{75CE2E02-34BA-4FEB-B6A8-B66D717F06E5}"/>
          </ac:spMkLst>
        </pc:spChg>
        <pc:picChg chg="add mod">
          <ac:chgData name="Guest User" userId="435e729802a8c280" providerId="Windows Live" clId="Web-{DE8778AD-CF73-44BB-BD93-FA860279D1DD}" dt="2018-05-15T14:51:15.496" v="241" actId="1076"/>
          <ac:picMkLst>
            <pc:docMk/>
            <pc:sldMk cId="1773799139" sldId="262"/>
            <ac:picMk id="5" creationId="{10B96CA8-EE52-4D3A-AE8D-AC2E044830B5}"/>
          </ac:picMkLst>
        </pc:picChg>
        <pc:picChg chg="add mod">
          <ac:chgData name="Guest User" userId="435e729802a8c280" providerId="Windows Live" clId="Web-{DE8778AD-CF73-44BB-BD93-FA860279D1DD}" dt="2018-05-15T14:51:37.231" v="245" actId="1076"/>
          <ac:picMkLst>
            <pc:docMk/>
            <pc:sldMk cId="1773799139" sldId="262"/>
            <ac:picMk id="7" creationId="{793BC74C-BBD5-442A-845B-0A65A414D41B}"/>
          </ac:picMkLst>
        </pc:picChg>
      </pc:sldChg>
      <pc:sldChg chg="addSp delSp modSp new">
        <pc:chgData name="Guest User" userId="435e729802a8c280" providerId="Windows Live" clId="Web-{DE8778AD-CF73-44BB-BD93-FA860279D1DD}" dt="2018-05-15T14:56:36.919" v="273" actId="1076"/>
        <pc:sldMkLst>
          <pc:docMk/>
          <pc:sldMk cId="1296308539" sldId="263"/>
        </pc:sldMkLst>
        <pc:spChg chg="mod">
          <ac:chgData name="Guest User" userId="435e729802a8c280" providerId="Windows Live" clId="Web-{DE8778AD-CF73-44BB-BD93-FA860279D1DD}" dt="2018-05-15T14:53:22.762" v="252" actId="1076"/>
          <ac:spMkLst>
            <pc:docMk/>
            <pc:sldMk cId="1296308539" sldId="263"/>
            <ac:spMk id="3" creationId="{FE31793E-A884-49F9-9567-E9CB949AB357}"/>
          </ac:spMkLst>
        </pc:spChg>
        <pc:picChg chg="add mod">
          <ac:chgData name="Guest User" userId="435e729802a8c280" providerId="Windows Live" clId="Web-{DE8778AD-CF73-44BB-BD93-FA860279D1DD}" dt="2018-05-15T14:56:29.762" v="271" actId="1076"/>
          <ac:picMkLst>
            <pc:docMk/>
            <pc:sldMk cId="1296308539" sldId="263"/>
            <ac:picMk id="4" creationId="{B08FEF62-DC27-490A-8153-7278EDC0D48A}"/>
          </ac:picMkLst>
        </pc:picChg>
        <pc:picChg chg="add del mod">
          <ac:chgData name="Guest User" userId="435e729802a8c280" providerId="Windows Live" clId="Web-{DE8778AD-CF73-44BB-BD93-FA860279D1DD}" dt="2018-05-15T14:55:10.872" v="260" actId="1076"/>
          <ac:picMkLst>
            <pc:docMk/>
            <pc:sldMk cId="1296308539" sldId="263"/>
            <ac:picMk id="6" creationId="{2951C053-2958-46B0-83EC-EB900F953E7F}"/>
          </ac:picMkLst>
        </pc:picChg>
        <pc:picChg chg="add del mod">
          <ac:chgData name="Guest User" userId="435e729802a8c280" providerId="Windows Live" clId="Web-{DE8778AD-CF73-44BB-BD93-FA860279D1DD}" dt="2018-05-15T14:55:42.075" v="265" actId="1076"/>
          <ac:picMkLst>
            <pc:docMk/>
            <pc:sldMk cId="1296308539" sldId="263"/>
            <ac:picMk id="8" creationId="{BFB3F73C-3A44-461C-B79F-0A242C6F3E13}"/>
          </ac:picMkLst>
        </pc:picChg>
        <pc:picChg chg="add mod">
          <ac:chgData name="Guest User" userId="435e729802a8c280" providerId="Windows Live" clId="Web-{DE8778AD-CF73-44BB-BD93-FA860279D1DD}" dt="2018-05-15T14:56:36.919" v="273" actId="1076"/>
          <ac:picMkLst>
            <pc:docMk/>
            <pc:sldMk cId="1296308539" sldId="263"/>
            <ac:picMk id="10" creationId="{1F7EAA0F-2F13-42BE-82C6-75DC010FDC00}"/>
          </ac:picMkLst>
        </pc:picChg>
      </pc:sldChg>
      <pc:sldChg chg="addSp modSp new">
        <pc:chgData name="Guest User" userId="435e729802a8c280" providerId="Windows Live" clId="Web-{DE8778AD-CF73-44BB-BD93-FA860279D1DD}" dt="2018-05-15T15:00:09.154" v="298" actId="1076"/>
        <pc:sldMkLst>
          <pc:docMk/>
          <pc:sldMk cId="4197144036" sldId="264"/>
        </pc:sldMkLst>
        <pc:spChg chg="mod">
          <ac:chgData name="Guest User" userId="435e729802a8c280" providerId="Windows Live" clId="Web-{DE8778AD-CF73-44BB-BD93-FA860279D1DD}" dt="2018-05-15T15:00:02.029" v="293" actId="20577"/>
          <ac:spMkLst>
            <pc:docMk/>
            <pc:sldMk cId="4197144036" sldId="264"/>
            <ac:spMk id="2" creationId="{CB9FB4C7-9627-4BE9-9A98-6C6560F45F4D}"/>
          </ac:spMkLst>
        </pc:spChg>
        <pc:spChg chg="mod">
          <ac:chgData name="Guest User" userId="435e729802a8c280" providerId="Windows Live" clId="Web-{DE8778AD-CF73-44BB-BD93-FA860279D1DD}" dt="2018-05-15T14:58:28.263" v="280" actId="1076"/>
          <ac:spMkLst>
            <pc:docMk/>
            <pc:sldMk cId="4197144036" sldId="264"/>
            <ac:spMk id="3" creationId="{EE79CF7D-B76A-4634-90D8-41C47CAC5929}"/>
          </ac:spMkLst>
        </pc:spChg>
        <pc:picChg chg="add mod">
          <ac:chgData name="Guest User" userId="435e729802a8c280" providerId="Windows Live" clId="Web-{DE8778AD-CF73-44BB-BD93-FA860279D1DD}" dt="2018-05-15T15:00:09.154" v="298" actId="1076"/>
          <ac:picMkLst>
            <pc:docMk/>
            <pc:sldMk cId="4197144036" sldId="264"/>
            <ac:picMk id="4" creationId="{E29FCBF8-0508-4C44-A064-6F9BE656DDDA}"/>
          </ac:picMkLst>
        </pc:picChg>
      </pc:sldChg>
      <pc:sldChg chg="modSp new">
        <pc:chgData name="Guest User" userId="435e729802a8c280" providerId="Windows Live" clId="Web-{DE8778AD-CF73-44BB-BD93-FA860279D1DD}" dt="2018-05-15T15:01:47.327" v="323"/>
        <pc:sldMkLst>
          <pc:docMk/>
          <pc:sldMk cId="3812099017" sldId="265"/>
        </pc:sldMkLst>
        <pc:spChg chg="mod">
          <ac:chgData name="Guest User" userId="435e729802a8c280" providerId="Windows Live" clId="Web-{DE8778AD-CF73-44BB-BD93-FA860279D1DD}" dt="2018-05-15T15:01:47.327" v="323"/>
          <ac:spMkLst>
            <pc:docMk/>
            <pc:sldMk cId="3812099017" sldId="265"/>
            <ac:spMk id="3" creationId="{72D6BB6C-93D3-438C-80F1-FA99DE19CECB}"/>
          </ac:spMkLst>
        </pc:spChg>
      </pc:sldChg>
      <pc:sldChg chg="addSp modSp new">
        <pc:chgData name="Guest User" userId="435e729802a8c280" providerId="Windows Live" clId="Web-{DE8778AD-CF73-44BB-BD93-FA860279D1DD}" dt="2018-05-15T15:08:23.001" v="385" actId="1076"/>
        <pc:sldMkLst>
          <pc:docMk/>
          <pc:sldMk cId="3845633973" sldId="266"/>
        </pc:sldMkLst>
        <pc:spChg chg="mod">
          <ac:chgData name="Guest User" userId="435e729802a8c280" providerId="Windows Live" clId="Web-{DE8778AD-CF73-44BB-BD93-FA860279D1DD}" dt="2018-05-15T15:03:48.343" v="351" actId="20577"/>
          <ac:spMkLst>
            <pc:docMk/>
            <pc:sldMk cId="3845633973" sldId="266"/>
            <ac:spMk id="2" creationId="{1D94E867-8A08-4319-8144-A942528FC681}"/>
          </ac:spMkLst>
        </pc:spChg>
        <pc:spChg chg="mod">
          <ac:chgData name="Guest User" userId="435e729802a8c280" providerId="Windows Live" clId="Web-{DE8778AD-CF73-44BB-BD93-FA860279D1DD}" dt="2018-05-15T15:04:17.796" v="355" actId="1076"/>
          <ac:spMkLst>
            <pc:docMk/>
            <pc:sldMk cId="3845633973" sldId="266"/>
            <ac:spMk id="3" creationId="{4153F046-8977-4322-80DB-AFB77ECE1105}"/>
          </ac:spMkLst>
        </pc:spChg>
        <pc:picChg chg="add mod">
          <ac:chgData name="Guest User" userId="435e729802a8c280" providerId="Windows Live" clId="Web-{DE8778AD-CF73-44BB-BD93-FA860279D1DD}" dt="2018-05-15T15:05:05.891" v="361" actId="1076"/>
          <ac:picMkLst>
            <pc:docMk/>
            <pc:sldMk cId="3845633973" sldId="266"/>
            <ac:picMk id="4" creationId="{1F689930-BD66-4FF8-AC86-6425B15ADF93}"/>
          </ac:picMkLst>
        </pc:picChg>
        <pc:picChg chg="add mod">
          <ac:chgData name="Guest User" userId="435e729802a8c280" providerId="Windows Live" clId="Web-{DE8778AD-CF73-44BB-BD93-FA860279D1DD}" dt="2018-05-15T15:06:46.204" v="377" actId="1076"/>
          <ac:picMkLst>
            <pc:docMk/>
            <pc:sldMk cId="3845633973" sldId="266"/>
            <ac:picMk id="6" creationId="{343207C9-F1E2-4EC1-8566-3966667A8FCE}"/>
          </ac:picMkLst>
        </pc:picChg>
        <pc:picChg chg="add mod">
          <ac:chgData name="Guest User" userId="435e729802a8c280" providerId="Windows Live" clId="Web-{DE8778AD-CF73-44BB-BD93-FA860279D1DD}" dt="2018-05-15T15:06:48.688" v="378" actId="1076"/>
          <ac:picMkLst>
            <pc:docMk/>
            <pc:sldMk cId="3845633973" sldId="266"/>
            <ac:picMk id="8" creationId="{B984B726-9C12-4274-92DA-30EDCFFFA6E4}"/>
          </ac:picMkLst>
        </pc:picChg>
        <pc:picChg chg="add mod">
          <ac:chgData name="Guest User" userId="435e729802a8c280" providerId="Windows Live" clId="Web-{DE8778AD-CF73-44BB-BD93-FA860279D1DD}" dt="2018-05-15T15:07:41.876" v="381" actId="14100"/>
          <ac:picMkLst>
            <pc:docMk/>
            <pc:sldMk cId="3845633973" sldId="266"/>
            <ac:picMk id="10" creationId="{3C335857-2F3F-4173-B829-1E25374F1FE6}"/>
          </ac:picMkLst>
        </pc:picChg>
        <pc:picChg chg="add mod">
          <ac:chgData name="Guest User" userId="435e729802a8c280" providerId="Windows Live" clId="Web-{DE8778AD-CF73-44BB-BD93-FA860279D1DD}" dt="2018-05-15T15:08:23.001" v="385" actId="1076"/>
          <ac:picMkLst>
            <pc:docMk/>
            <pc:sldMk cId="3845633973" sldId="266"/>
            <ac:picMk id="12" creationId="{33A37970-65A8-4060-ADB3-AAE11E79E908}"/>
          </ac:picMkLst>
        </pc:picChg>
      </pc:sldChg>
      <pc:sldChg chg="addSp modSp new">
        <pc:chgData name="Guest User" userId="435e729802a8c280" providerId="Windows Live" clId="Web-{DE8778AD-CF73-44BB-BD93-FA860279D1DD}" dt="2018-05-15T15:10:19.939" v="413" actId="1076"/>
        <pc:sldMkLst>
          <pc:docMk/>
          <pc:sldMk cId="2392037600" sldId="267"/>
        </pc:sldMkLst>
        <pc:spChg chg="mod">
          <ac:chgData name="Guest User" userId="435e729802a8c280" providerId="Windows Live" clId="Web-{DE8778AD-CF73-44BB-BD93-FA860279D1DD}" dt="2018-05-15T15:09:34.470" v="397" actId="20577"/>
          <ac:spMkLst>
            <pc:docMk/>
            <pc:sldMk cId="2392037600" sldId="267"/>
            <ac:spMk id="2" creationId="{BEA93D19-462D-43CB-9B02-E2C666D88943}"/>
          </ac:spMkLst>
        </pc:spChg>
        <pc:spChg chg="mod">
          <ac:chgData name="Guest User" userId="435e729802a8c280" providerId="Windows Live" clId="Web-{DE8778AD-CF73-44BB-BD93-FA860279D1DD}" dt="2018-05-15T15:09:57.251" v="406" actId="14100"/>
          <ac:spMkLst>
            <pc:docMk/>
            <pc:sldMk cId="2392037600" sldId="267"/>
            <ac:spMk id="3" creationId="{C7B0C3B4-55D6-4308-A2F7-AA33F70BB18E}"/>
          </ac:spMkLst>
        </pc:spChg>
        <pc:picChg chg="add mod">
          <ac:chgData name="Guest User" userId="435e729802a8c280" providerId="Windows Live" clId="Web-{DE8778AD-CF73-44BB-BD93-FA860279D1DD}" dt="2018-05-15T15:10:19.939" v="413" actId="1076"/>
          <ac:picMkLst>
            <pc:docMk/>
            <pc:sldMk cId="2392037600" sldId="267"/>
            <ac:picMk id="4" creationId="{9B886D0D-1D19-41E6-B8FC-CAC36A48C2DF}"/>
          </ac:picMkLst>
        </pc:picChg>
      </pc:sldChg>
      <pc:sldChg chg="addSp modSp new">
        <pc:chgData name="Guest User" userId="435e729802a8c280" providerId="Windows Live" clId="Web-{DE8778AD-CF73-44BB-BD93-FA860279D1DD}" dt="2018-05-15T15:12:33.095" v="445" actId="1076"/>
        <pc:sldMkLst>
          <pc:docMk/>
          <pc:sldMk cId="36299432" sldId="268"/>
        </pc:sldMkLst>
        <pc:spChg chg="mod">
          <ac:chgData name="Guest User" userId="435e729802a8c280" providerId="Windows Live" clId="Web-{DE8778AD-CF73-44BB-BD93-FA860279D1DD}" dt="2018-05-15T15:11:24.470" v="433" actId="20577"/>
          <ac:spMkLst>
            <pc:docMk/>
            <pc:sldMk cId="36299432" sldId="268"/>
            <ac:spMk id="2" creationId="{31941E65-F26B-4E81-93FD-4B7643DBCB73}"/>
          </ac:spMkLst>
        </pc:spChg>
        <pc:spChg chg="mod">
          <ac:chgData name="Guest User" userId="435e729802a8c280" providerId="Windows Live" clId="Web-{DE8778AD-CF73-44BB-BD93-FA860279D1DD}" dt="2018-05-15T15:11:49.329" v="440" actId="14100"/>
          <ac:spMkLst>
            <pc:docMk/>
            <pc:sldMk cId="36299432" sldId="268"/>
            <ac:spMk id="3" creationId="{9F98B763-D112-4D4D-8B0D-9AFD1000C868}"/>
          </ac:spMkLst>
        </pc:spChg>
        <pc:picChg chg="add mod">
          <ac:chgData name="Guest User" userId="435e729802a8c280" providerId="Windows Live" clId="Web-{DE8778AD-CF73-44BB-BD93-FA860279D1DD}" dt="2018-05-15T15:12:33.095" v="445" actId="1076"/>
          <ac:picMkLst>
            <pc:docMk/>
            <pc:sldMk cId="36299432" sldId="268"/>
            <ac:picMk id="4" creationId="{B2E49AAD-0F25-4A21-9D6A-BD5314B6F2D3}"/>
          </ac:picMkLst>
        </pc:picChg>
      </pc:sldChg>
      <pc:sldChg chg="new">
        <pc:chgData name="Guest User" userId="435e729802a8c280" providerId="Windows Live" clId="Web-{DE8778AD-CF73-44BB-BD93-FA860279D1DD}" dt="2018-05-15T15:12:38.345" v="446"/>
        <pc:sldMkLst>
          <pc:docMk/>
          <pc:sldMk cId="1959842680" sldId="269"/>
        </pc:sldMkLst>
      </pc:sldChg>
    </pc:docChg>
  </pc:docChgLst>
  <pc:docChgLst>
    <pc:chgData name="Guest User" userId="435e729802a8c280" providerId="Windows Live" clId="Web-{AEABBEE1-D768-4BC8-B7AB-07CF8FE6BAE8}"/>
    <pc:docChg chg="addSld modSld">
      <pc:chgData name="Guest User" userId="435e729802a8c280" providerId="Windows Live" clId="Web-{AEABBEE1-D768-4BC8-B7AB-07CF8FE6BAE8}" dt="2018-05-15T19:09:00.042" v="79" actId="1076"/>
      <pc:docMkLst>
        <pc:docMk/>
      </pc:docMkLst>
      <pc:sldChg chg="addSp modSp">
        <pc:chgData name="Guest User" userId="435e729802a8c280" providerId="Windows Live" clId="Web-{AEABBEE1-D768-4BC8-B7AB-07CF8FE6BAE8}" dt="2018-05-15T19:04:40.319" v="20" actId="1076"/>
        <pc:sldMkLst>
          <pc:docMk/>
          <pc:sldMk cId="1959842680" sldId="269"/>
        </pc:sldMkLst>
        <pc:spChg chg="mod">
          <ac:chgData name="Guest User" userId="435e729802a8c280" providerId="Windows Live" clId="Web-{AEABBEE1-D768-4BC8-B7AB-07CF8FE6BAE8}" dt="2018-05-15T19:02:42.125" v="6" actId="14100"/>
          <ac:spMkLst>
            <pc:docMk/>
            <pc:sldMk cId="1959842680" sldId="269"/>
            <ac:spMk id="3" creationId="{C8247D82-C808-4769-BFBD-A6E8CDA502B0}"/>
          </ac:spMkLst>
        </pc:spChg>
        <pc:picChg chg="add mod">
          <ac:chgData name="Guest User" userId="435e729802a8c280" providerId="Windows Live" clId="Web-{AEABBEE1-D768-4BC8-B7AB-07CF8FE6BAE8}" dt="2018-05-15T19:04:31.794" v="17" actId="1076"/>
          <ac:picMkLst>
            <pc:docMk/>
            <pc:sldMk cId="1959842680" sldId="269"/>
            <ac:picMk id="4" creationId="{78670FCF-D2EA-4E65-AC34-D3E14B0A6A48}"/>
          </ac:picMkLst>
        </pc:picChg>
        <pc:picChg chg="add mod">
          <ac:chgData name="Guest User" userId="435e729802a8c280" providerId="Windows Live" clId="Web-{AEABBEE1-D768-4BC8-B7AB-07CF8FE6BAE8}" dt="2018-05-15T19:04:33.327" v="18" actId="1076"/>
          <ac:picMkLst>
            <pc:docMk/>
            <pc:sldMk cId="1959842680" sldId="269"/>
            <ac:picMk id="6" creationId="{6CACE495-DE81-4E27-9EA8-CDC5DF3A2AC7}"/>
          </ac:picMkLst>
        </pc:picChg>
        <pc:picChg chg="add mod">
          <ac:chgData name="Guest User" userId="435e729802a8c280" providerId="Windows Live" clId="Web-{AEABBEE1-D768-4BC8-B7AB-07CF8FE6BAE8}" dt="2018-05-15T19:04:40.319" v="20" actId="1076"/>
          <ac:picMkLst>
            <pc:docMk/>
            <pc:sldMk cId="1959842680" sldId="269"/>
            <ac:picMk id="8" creationId="{635BB76D-ADBF-459D-A6A0-DD246B3F16B9}"/>
          </ac:picMkLst>
        </pc:picChg>
      </pc:sldChg>
      <pc:sldChg chg="addSp delSp modSp new">
        <pc:chgData name="Guest User" userId="435e729802a8c280" providerId="Windows Live" clId="Web-{AEABBEE1-D768-4BC8-B7AB-07CF8FE6BAE8}" dt="2018-05-15T19:08:22.530" v="51" actId="1076"/>
        <pc:sldMkLst>
          <pc:docMk/>
          <pc:sldMk cId="543820549" sldId="270"/>
        </pc:sldMkLst>
        <pc:spChg chg="mod">
          <ac:chgData name="Guest User" userId="435e729802a8c280" providerId="Windows Live" clId="Web-{AEABBEE1-D768-4BC8-B7AB-07CF8FE6BAE8}" dt="2018-05-15T19:06:56.555" v="38" actId="14100"/>
          <ac:spMkLst>
            <pc:docMk/>
            <pc:sldMk cId="543820549" sldId="270"/>
            <ac:spMk id="3" creationId="{D073A20E-5A6F-4AA3-BA22-783533C42B7F}"/>
          </ac:spMkLst>
        </pc:spChg>
        <pc:picChg chg="add mod">
          <ac:chgData name="Guest User" userId="435e729802a8c280" providerId="Windows Live" clId="Web-{AEABBEE1-D768-4BC8-B7AB-07CF8FE6BAE8}" dt="2018-05-15T19:08:22.530" v="51" actId="1076"/>
          <ac:picMkLst>
            <pc:docMk/>
            <pc:sldMk cId="543820549" sldId="270"/>
            <ac:picMk id="4" creationId="{1EB4BD91-52EF-46BA-802D-E5055F75381B}"/>
          </ac:picMkLst>
        </pc:picChg>
        <pc:picChg chg="add del mod">
          <ac:chgData name="Guest User" userId="435e729802a8c280" providerId="Windows Live" clId="Web-{AEABBEE1-D768-4BC8-B7AB-07CF8FE6BAE8}" dt="2018-05-15T19:08:16.789" v="49" actId="1076"/>
          <ac:picMkLst>
            <pc:docMk/>
            <pc:sldMk cId="543820549" sldId="270"/>
            <ac:picMk id="6" creationId="{593005C6-1ABE-4924-A653-A9E4332823FB}"/>
          </ac:picMkLst>
        </pc:picChg>
      </pc:sldChg>
      <pc:sldChg chg="addSp delSp modSp new">
        <pc:chgData name="Guest User" userId="435e729802a8c280" providerId="Windows Live" clId="Web-{AEABBEE1-D768-4BC8-B7AB-07CF8FE6BAE8}" dt="2018-05-15T19:09:00.042" v="79" actId="1076"/>
        <pc:sldMkLst>
          <pc:docMk/>
          <pc:sldMk cId="3880524067" sldId="271"/>
        </pc:sldMkLst>
        <pc:spChg chg="mod">
          <ac:chgData name="Guest User" userId="435e729802a8c280" providerId="Windows Live" clId="Web-{AEABBEE1-D768-4BC8-B7AB-07CF8FE6BAE8}" dt="2018-05-15T19:08:41.411" v="73" actId="20577"/>
          <ac:spMkLst>
            <pc:docMk/>
            <pc:sldMk cId="3880524067" sldId="271"/>
            <ac:spMk id="2" creationId="{D0AFFE65-31CF-403F-B84D-75C3079383A3}"/>
          </ac:spMkLst>
        </pc:spChg>
        <pc:spChg chg="del">
          <ac:chgData name="Guest User" userId="435e729802a8c280" providerId="Windows Live" clId="Web-{AEABBEE1-D768-4BC8-B7AB-07CF8FE6BAE8}" dt="2018-05-15T19:08:52.830" v="76" actId="1076"/>
          <ac:spMkLst>
            <pc:docMk/>
            <pc:sldMk cId="3880524067" sldId="271"/>
            <ac:spMk id="3" creationId="{FF35A61B-29E8-4A15-8796-B65DC9B08F10}"/>
          </ac:spMkLst>
        </pc:spChg>
        <pc:picChg chg="add mod ord">
          <ac:chgData name="Guest User" userId="435e729802a8c280" providerId="Windows Live" clId="Web-{AEABBEE1-D768-4BC8-B7AB-07CF8FE6BAE8}" dt="2018-05-15T19:09:00.042" v="79" actId="1076"/>
          <ac:picMkLst>
            <pc:docMk/>
            <pc:sldMk cId="3880524067" sldId="271"/>
            <ac:picMk id="4" creationId="{B2073682-E7B3-42D7-BAD6-9019E3B0384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24AA22-A5E1-4DDE-8D1E-790319A2AE12}" type="datetimeFigureOut">
              <a:rPr lang="ru-RU"/>
              <a:t>18.05.2020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70471-BEEE-41CA-A39D-F96D04AD48A3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763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7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341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9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639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724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45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228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614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947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074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7815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537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3191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1021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6304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4088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735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447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3138" y="248356"/>
            <a:ext cx="113738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+mj-ea"/>
                <a:cs typeface="Times New Roman"/>
              </a:rPr>
              <a:t>ГОСУДАРСТВЕННОЕ БЮДЖЕТНОЕ ПРОФЕССИОНАЛЬНОЕ </a:t>
            </a:r>
          </a:p>
          <a:p>
            <a:pPr algn="ctr"/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+mj-ea"/>
                <a:cs typeface="Times New Roman"/>
              </a:rPr>
              <a:t>ОБРАЗОВАТЕЛЬНОЕ УЧРЕЖДЕНИЕ </a:t>
            </a:r>
            <a:br>
              <a:rPr kumimoji="0" lang="ru-RU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+mj-ea"/>
                <a:cs typeface="Times New Roman"/>
              </a:rPr>
            </a:b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+mj-ea"/>
                <a:cs typeface="Times New Roman"/>
              </a:rPr>
              <a:t> НИЖЕГОРОДСКОЙ ОБЛАСТИ</a:t>
            </a:r>
            <a:endParaRPr lang="ru-RU" kern="0" dirty="0"/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+mj-ea"/>
                <a:cs typeface="Times New Roman"/>
              </a:rPr>
              <a:t>"НИЖЕГОРОДСКИЙ МЕДИЦИНСКИЙ КОЛЛЕД»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60567" y="2211891"/>
            <a:ext cx="7677601" cy="1490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Подвиг 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медицинских работников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годы Великой Отечественной </a:t>
            </a:r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войны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05778" y="498355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 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реподаватель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квалификационной категории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Быкова Надежда Николаевн</a:t>
            </a:r>
            <a:r>
              <a:rPr lang="ru-RU" dirty="0">
                <a:latin typeface="Times New Roman"/>
                <a:cs typeface="Times New Roman"/>
              </a:rPr>
              <a:t>а</a:t>
            </a:r>
          </a:p>
          <a:p>
            <a:pPr algn="r"/>
            <a:endParaRPr lang="ru-RU" dirty="0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32500" y="6393095"/>
            <a:ext cx="25751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mtClean="0">
                <a:latin typeface="Times New Roman"/>
                <a:cs typeface="Times New Roman"/>
              </a:rPr>
              <a:t>Нижний Новгород</a:t>
            </a:r>
            <a:r>
              <a:rPr lang="ru-RU" smtClean="0">
                <a:latin typeface="Times New Roman"/>
                <a:cs typeface="Times New Roman"/>
              </a:rPr>
              <a:t>, </a:t>
            </a:r>
            <a:r>
              <a:rPr lang="ru-RU" dirty="0" smtClean="0">
                <a:latin typeface="Times New Roman"/>
                <a:cs typeface="Times New Roman"/>
              </a:rPr>
              <a:t>2020</a:t>
            </a:r>
            <a:endParaRPr lang="ru-RU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2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424843" y="915749"/>
            <a:ext cx="8279477" cy="6999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Нарком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обороны СССР 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23.08.41г.оду подписал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№281 «О порядке представления к правительственной награде военных санитаров и носильщиков за хорошую боевую 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работу»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вынос с поля боя 15 раненых с их оружием представлять к правительственной награде медалью «За боевые заслуги» или «За отвагу», </a:t>
            </a:r>
            <a:endParaRPr lang="ru-RU" sz="2800" b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25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раненых – к награде орденом Красной Звезды, </a:t>
            </a:r>
            <a:endParaRPr lang="ru-RU" sz="2800" b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40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раненых – к награде орденом Красного Знамени, </a:t>
            </a:r>
            <a:endParaRPr lang="ru-RU" sz="2800" b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80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раненых – орденом Ленина каждого санитара и носильщика. </a:t>
            </a:r>
            <a:endParaRPr lang="ru-RU" sz="2800" b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55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154706"/>
            <a:ext cx="68983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03" y="3154706"/>
            <a:ext cx="2018684" cy="360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024" y="3154706"/>
            <a:ext cx="1983950" cy="360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737" y="2156316"/>
            <a:ext cx="2722954" cy="2520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262" y="3121862"/>
            <a:ext cx="2399232" cy="3600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410656" y="783794"/>
            <a:ext cx="31089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«За боевые заслуги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«За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отвагу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орден Красной Звезды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орден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Ленина </a:t>
            </a:r>
            <a:endParaRPr lang="ru-RU" sz="24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6" r="18176"/>
          <a:stretch/>
        </p:blipFill>
        <p:spPr>
          <a:xfrm>
            <a:off x="9881251" y="4237862"/>
            <a:ext cx="2240280" cy="24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95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541222" y="1147156"/>
            <a:ext cx="803009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116000 человек личного состава военно-медицинской службы и 30000 тружеников гражданского здравоохранения в годы войны были награждены орденами и медалями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 медицинских работника удостоены высшей степени отличия - звания Героя Советского Союза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достижение отличных результатов во время войны 39 военных госпиталей, 8 медико-санитарных батальонов и ряд других медицинских частей и учреждений награждены орденами.</a:t>
            </a:r>
          </a:p>
        </p:txBody>
      </p:sp>
    </p:spTree>
    <p:extLst>
      <p:ext uri="{BB962C8B-B14F-4D97-AF65-F5344CB8AC3E}">
        <p14:creationId xmlns:p14="http://schemas.microsoft.com/office/powerpoint/2010/main" val="133959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44" y="282633"/>
            <a:ext cx="10922923" cy="6384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9022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0" t="23334" r="16084" b="15934"/>
          <a:stretch/>
        </p:blipFill>
        <p:spPr>
          <a:xfrm rot="5400000">
            <a:off x="-133060" y="3877751"/>
            <a:ext cx="3800497" cy="2160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956" y="219089"/>
            <a:ext cx="2463314" cy="3744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8270" y="3114000"/>
            <a:ext cx="2649798" cy="3744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6169" y="255089"/>
            <a:ext cx="2121860" cy="370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84277" y="3178248"/>
            <a:ext cx="2189356" cy="367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68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Ион (конференц-зал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583</TotalTime>
  <Words>180</Words>
  <Application>Microsoft Office PowerPoint</Application>
  <PresentationFormat>Широкоэкранный</PresentationFormat>
  <Paragraphs>21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Times New Roman</vt:lpstr>
      <vt:lpstr>Wingdings 3</vt:lpstr>
      <vt:lpstr>Ион (конференц-зал)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Духовные искания русской культуры второй половины XIX века. </dc:title>
  <dc:creator/>
  <cp:lastModifiedBy>саша</cp:lastModifiedBy>
  <cp:revision>62</cp:revision>
  <dcterms:created xsi:type="dcterms:W3CDTF">2012-07-30T23:42:41Z</dcterms:created>
  <dcterms:modified xsi:type="dcterms:W3CDTF">2020-05-18T19:43:34Z</dcterms:modified>
</cp:coreProperties>
</file>