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F949C-0BAC-4CF6-B9F3-F9A272506A68}" type="datetimeFigureOut">
              <a:rPr lang="ru-RU" smtClean="0"/>
              <a:t>17.03.2020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2FD13-A28B-4143-9E94-CCA44A92C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041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F949C-0BAC-4CF6-B9F3-F9A272506A68}" type="datetimeFigureOut">
              <a:rPr lang="ru-RU" smtClean="0"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2FD13-A28B-4143-9E94-CCA44A92C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775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58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797181"/>
      </p:ext>
    </p:extLst>
  </p:cSld>
  <p:clrMapOvr>
    <a:masterClrMapping/>
  </p:clrMapOvr>
  <p:transition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279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401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604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644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342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872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093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685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229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4190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362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1781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870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6232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8038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588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2441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559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0699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146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5239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4199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9138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9083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2297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5964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2020-03-17T08:55:49Z</dcterms:created>
  <dcterms:modified xsi:type="dcterms:W3CDTF">2020-03-17T08:55:49Z</dcterms:modified>
</cp:coreProperties>
</file>