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0"/>
  </p:notesMasterIdLst>
  <p:sldIdLst>
    <p:sldId id="262" r:id="rId3"/>
    <p:sldId id="258" r:id="rId4"/>
    <p:sldId id="263" r:id="rId5"/>
    <p:sldId id="260" r:id="rId6"/>
    <p:sldId id="261" r:id="rId7"/>
    <p:sldId id="257" r:id="rId8"/>
    <p:sldId id="259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891B3-77B8-405A-B6A0-82D075EE8D65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4409F-51A2-42D3-8BD1-918D7D60AD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111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4409F-51A2-42D3-8BD1-918D7D60ADF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679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C1D84F-A7F2-4A08-A9A7-8D10D751D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F62A5-36F7-4A83-AC76-C6B338AF7018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6E32ED-1F3C-4DB0-86D3-A1EB55885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7BB9F8-D3DF-4CBF-B316-A7B006578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02CBA0-65FD-4D58-A352-B45DE8CC45B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9244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6E47B6-FBE5-4655-8071-8BE0D575B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2C37D-78CE-4AF3-AB13-F5FDED32CA3B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35B622-7FAE-4314-9884-99BF67483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88E19E-279D-4720-B877-DEDA1BF22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64141-3341-4890-B24D-03B4FC49A20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4125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2A6AEF-1FF8-4B6F-A0C5-91E6A9432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F3398-CB90-4ABA-8AAF-AED385A879C8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4F48AC-763D-4526-90DF-3839D37AF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E03C66-735E-4270-929C-2151879E9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59273B-63BA-4B10-828B-4B03611F26A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94076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C8102976-7AD4-43C6-9EDA-13828E4DF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ABD2F-907E-4334-AA9C-295F00D5DFEB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425AE89C-8FFC-42A3-BF53-7A9DA45AD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348E774-0DB1-4462-B233-EBEF399B7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A035A9-7D55-4210-B64D-41183474ABB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7048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3366AC43-D47F-4897-965C-C1BBD59F4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74FA4-EB8F-496E-A680-C09498D9A700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7F5AC569-D89A-4D1D-82F2-5DE8FE9C1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E99E3A08-C212-40F6-989E-5410BFB8D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389F7B-2970-4983-A3FA-4DD00C07667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92740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753E1E31-A5C1-44B2-B763-5C92B68CF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7AE06-BF9A-469F-AB48-F1328F89E4AD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0400F593-8FF5-43D4-AEC2-9E5973646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46BC113F-0479-443A-A603-7766C7B84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7AFA4-B176-449B-82CE-EAF94E6F1E2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163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53913316-6DA6-46E3-90C6-F3EFD3683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0D807-8D2A-499C-A013-3563DE7B00AE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C94252DA-F8FB-46E2-90F1-148377A8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FC2E18FD-A81C-4671-B6E9-84AC8F599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F414DC-B4B9-4344-8527-A55873A1F2D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8102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7D18FDCE-A7DA-46FB-89CB-6F9B9DAA7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69189-1047-4F3B-A793-44173FA1DFD6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FA244F67-7DC7-4C5A-85F1-DD4E895D7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560F5E39-D458-4BA0-BBAD-EFC9760DC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DE107F-4056-4A20-ACFF-E5ACE87D26A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4639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585A714A-E17E-45B1-AD27-A4810D7FE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983DC-8A49-4710-A9EF-EA366FBD3465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1242EDAD-06D2-41C1-9D84-DA6B66919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131B260C-4649-43C0-AC5D-FB940D51F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754495-4EA6-4557-92DC-F039DAEA31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9066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95518A-E2E9-4B75-9FAB-7B7A9C27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6FA07-D60D-427C-9A7D-BC5D0422C7D8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2A291B-73C0-453C-9DD7-B6753A013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3FC3EA-05D6-4D78-87DF-234596345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252E54-4690-40D2-B89E-CAB9EAAA54C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9786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008222-905C-4D02-AD4A-CA39A8716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D9B34-C1C6-485F-9B4E-6520CE8CD6AD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BFDB6B-78FF-42DF-96AD-691141F1E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A9DDE0-B85E-4D13-8121-02370B0D9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C49288-2085-4FA6-984E-7CCD7710672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0657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5F697C-CF95-49AD-AE11-933DEF61C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A0365-FB52-48BD-B999-6602491721D1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AFD8FD-7D25-4BB0-B48E-420CD085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EFE638-6EA3-4B28-81FB-BABDD5EA5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0C4297-95CC-4311-A32A-E63AE5F9B7E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9497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39FDBF-D198-4352-BAEF-B3E8727AB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487C4-552B-488F-8C6C-8389DCD3E3D9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22022C-9D61-45B0-9BDF-82E769115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2435B7-6E36-46ED-9967-68E133141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B442D9-89AD-4E8B-BE2D-16CF0DCADCF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8597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9D0897-7C63-4756-B53B-842BBCCD3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E0A76-E27E-411D-99A4-0D112AD79268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1B24F6-774A-4E79-B638-4054B5FC6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CF9786-34C3-4497-8FDF-84CC7BCDA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07184-76AD-45C6-A49A-16B2E5052F0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69590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74EBAB26-2FD7-41A0-A35A-C89202C98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D946B-30CB-4E52-90DC-29798E96DF5F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0856DECB-2908-4D00-9465-D718A4B22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E4AE5871-35EF-4642-BC20-D92C097BB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1E8078-118D-4C36-90E0-30A6EE3F622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48914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04DD2E20-CECB-453E-BEA8-8D0B23357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90EC0-4D79-454E-8961-A8163DF2416C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ACC89170-28B8-4CC0-AFE6-BCDC05FA3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C8DA2000-1088-44FC-9791-FE941A1D8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1F4AA1-3228-4113-A1B4-FF010AB2359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43998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72411006-1A36-4779-9B28-508EDAA13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3A925-77C1-4EA4-B3C8-16A71C8011CF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188EE867-2FD1-4540-99BB-5978E59B6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C22D6136-B7E8-4628-9309-D237F00B4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A2A61D-1B4B-41EF-B037-43C1E5FF863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19709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DAF009C6-BE95-488A-A731-7B3858FA4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01EA2-213D-4AEF-AB2A-6069619F03A1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A825206D-DD12-4321-AFEE-89C144558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F7992DBD-1BB8-4655-A12C-9EE9B941D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DE9CB-7FCC-4045-B034-B14105B97B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34214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94E4343D-D1A7-43A6-9BAF-A436AF655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072C1-D45C-4A0F-B44A-5A826D61BCF8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9AF115E5-87A5-45B6-9BB5-920B616A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DE9F2F5-DFC7-4ECD-A684-F4E34B0D5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C7DEC9-45A2-443D-BD2C-CB6FA091F1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70973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274A8154-356D-4EB4-8DA6-FBC4CA5E7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82A76-0BD8-4D80-AEE3-7DFAE66AA5A7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74BCCC75-67D8-45FF-9C9B-3E3BF0225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FEE6A295-B7CD-4882-A3D7-5B49DC4CC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59B1FE-3847-4D19-935F-7BB4DD242DD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93517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4EE1DA-8222-44EE-A36F-7F5DC304C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8AD41-612B-4071-A3DF-B862D273B2D9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EC1D65-C437-4228-8F44-0A189502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797997-3E99-4C85-8929-C14964062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C3A7C4-B8E3-42D5-9803-3092F0890F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8177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698165-9AC3-4B52-A595-445A34CE0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0F4CF-F4D8-4E3F-82EB-78C6A498CABA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75087C-5821-41D5-A095-4DA15FA9F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14829B-C3BA-4047-9819-CC77B72DA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C776B-7442-43FA-A07B-BA65C27A878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496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>
            <a:extLst>
              <a:ext uri="{FF2B5EF4-FFF2-40B4-BE49-F238E27FC236}">
                <a16:creationId xmlns:a16="http://schemas.microsoft.com/office/drawing/2014/main" id="{53BF7E0C-6F7B-4ADA-BBA0-932BD48E1CF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2051" name="Текст 2">
            <a:extLst>
              <a:ext uri="{FF2B5EF4-FFF2-40B4-BE49-F238E27FC236}">
                <a16:creationId xmlns:a16="http://schemas.microsoft.com/office/drawing/2014/main" id="{469F9AE1-D855-4155-8A04-7CD13378375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8081B0-495C-4B58-82B4-D00DB86001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01A1C24-A81A-4A88-8844-69F9135D4EAB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22E02B-1642-4A21-902A-4DBE9F7AC8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6F0673-DE5D-4B9C-A820-452AE7A02B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C7B4B21-201A-4686-BD7F-BC637970310B}" type="slidenum">
              <a:rPr lang="ru-RU" altLang="ru-RU"/>
              <a:pPr/>
              <a:t>‹#›</a:t>
            </a:fld>
            <a:endParaRPr lang="ru-RU" altLang="ru-RU"/>
          </a:p>
        </p:txBody>
      </p:sp>
      <p:pic>
        <p:nvPicPr>
          <p:cNvPr id="2055" name="Рисунок 10" descr="10.jpg">
            <a:extLst>
              <a:ext uri="{FF2B5EF4-FFF2-40B4-BE49-F238E27FC236}">
                <a16:creationId xmlns:a16="http://schemas.microsoft.com/office/drawing/2014/main" id="{161F7330-1A5F-4705-AEF2-D317DD5CEE1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68717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27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874B8797-E3AA-4C17-820F-84FB37E1A11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820CE2F2-F5A4-46A7-ABDE-54A1D7F8D63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DD2270-C42A-465F-BB90-DAB94F97A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05DA4C-4BDB-40DA-876F-CDD4F50BD217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D7F34A-EAD8-4ECB-88D2-73B3DFA504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B90D58-79E6-4106-AFAF-41FB7EB3BE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D0FA3B8-2018-4C61-AB21-6FB245B9F4E8}" type="slidenum">
              <a:rPr lang="ru-RU" altLang="ru-RU"/>
              <a:pPr/>
              <a:t>‹#›</a:t>
            </a:fld>
            <a:endParaRPr lang="ru-RU" altLang="ru-RU"/>
          </a:p>
        </p:txBody>
      </p:sp>
      <p:pic>
        <p:nvPicPr>
          <p:cNvPr id="1031" name="Рисунок 10" descr="9.jpg">
            <a:extLst>
              <a:ext uri="{FF2B5EF4-FFF2-40B4-BE49-F238E27FC236}">
                <a16:creationId xmlns:a16="http://schemas.microsoft.com/office/drawing/2014/main" id="{540714E4-62A3-431D-B681-4FD057C8CEE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68717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510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Энергия Земли в наших руках. Простые правила энергосбережения.">
            <a:hlinkClick r:id="" action="ppaction://media"/>
            <a:extLst>
              <a:ext uri="{FF2B5EF4-FFF2-40B4-BE49-F238E27FC236}">
                <a16:creationId xmlns:a16="http://schemas.microsoft.com/office/drawing/2014/main" id="{EF16FCF9-4972-4691-97BF-3D82B4B20AF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834898.333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43378" y="1737078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27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8">
            <a:extLst>
              <a:ext uri="{FF2B5EF4-FFF2-40B4-BE49-F238E27FC236}">
                <a16:creationId xmlns:a16="http://schemas.microsoft.com/office/drawing/2014/main" id="{EB3482CB-3FAD-48B8-9898-FB2DD62A7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8">
            <a:extLst>
              <a:ext uri="{FF2B5EF4-FFF2-40B4-BE49-F238E27FC236}">
                <a16:creationId xmlns:a16="http://schemas.microsoft.com/office/drawing/2014/main" id="{6326BCF3-D5CD-4415-9B3D-208690729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8">
            <a:extLst>
              <a:ext uri="{FF2B5EF4-FFF2-40B4-BE49-F238E27FC236}">
                <a16:creationId xmlns:a16="http://schemas.microsoft.com/office/drawing/2014/main" id="{0D4E73BF-E100-4C78-8472-10ACCC80B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466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983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Энергия Земли в наших руках. Простые правила энергосбережения.">
            <a:hlinkClick r:id="" action="ppaction://media"/>
            <a:extLst>
              <a:ext uri="{FF2B5EF4-FFF2-40B4-BE49-F238E27FC236}">
                <a16:creationId xmlns:a16="http://schemas.microsoft.com/office/drawing/2014/main" id="{2823A4A8-20A9-4268-920E-5582F5C7DA6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7449" end="781834.333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2132" y="1511299"/>
            <a:ext cx="7106981" cy="399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5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1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689957"/>
            <a:ext cx="6874934" cy="2160240"/>
          </a:xfrm>
        </p:spPr>
        <p:txBody>
          <a:bodyPr>
            <a:noAutofit/>
          </a:bodyPr>
          <a:lstStyle/>
          <a:p>
            <a:r>
              <a:rPr lang="ru-RU" sz="28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Эне́ргия</a:t>
            </a:r>
            <a:r>
              <a:rPr 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скалярная физическая величина, являющаяся единой мерой различных форм движения и взаимодействия материи, мерой перехода движения материи из одних форм в другие.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06" y="2936054"/>
            <a:ext cx="8496944" cy="3652891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287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73B9683-D53D-452F-8E79-E8753344C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46956"/>
            <a:ext cx="8511822" cy="4525963"/>
          </a:xfrm>
        </p:spPr>
        <p:txBody>
          <a:bodyPr/>
          <a:lstStyle/>
          <a:p>
            <a:pPr indent="342900" algn="just">
              <a:buFontTx/>
              <a:buNone/>
            </a:pPr>
            <a:r>
              <a:rPr lang="ru-RU" altLang="ru-RU" dirty="0">
                <a:latin typeface="Times New Roman" panose="02020603050405020304" pitchFamily="18" charset="0"/>
              </a:rPr>
              <a:t>В жизни человека окружающая природная среда является источником существования, а ископаемые природные ресурсы и вырабатываемая из них энергия являются неотъемлемой частью развития современного общества. </a:t>
            </a:r>
          </a:p>
          <a:p>
            <a:pPr indent="342900" algn="just">
              <a:buFontTx/>
              <a:buNone/>
            </a:pPr>
            <a:r>
              <a:rPr lang="ru-RU" altLang="ru-RU" dirty="0">
                <a:latin typeface="Times New Roman" panose="02020603050405020304" pitchFamily="18" charset="0"/>
              </a:rPr>
              <a:t>Без энергетики у человека нет будущего, в настоящее время эти слова очень актуальны. </a:t>
            </a:r>
          </a:p>
          <a:p>
            <a:pPr algn="ctr">
              <a:buFontTx/>
              <a:buNone/>
            </a:pPr>
            <a:r>
              <a:rPr lang="ru-RU" altLang="ru-RU" dirty="0">
                <a:latin typeface="Times New Roman" panose="02020603050405020304" pitchFamily="18" charset="0"/>
              </a:rPr>
              <a:t>                                                         (Р. Эмерсон</a:t>
            </a:r>
            <a:r>
              <a:rPr lang="ru-RU" altLang="ru-RU" dirty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0646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563DE0E2-BA90-435C-B9E4-779440DDAD3D}"/>
              </a:ext>
            </a:extLst>
          </p:cNvPr>
          <p:cNvSpPr txBox="1">
            <a:spLocks/>
          </p:cNvSpPr>
          <p:nvPr/>
        </p:nvSpPr>
        <p:spPr>
          <a:xfrm>
            <a:off x="1809750" y="1143000"/>
            <a:ext cx="6400800" cy="39528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>
              <a:spcBef>
                <a:spcPct val="20000"/>
              </a:spcBef>
              <a:defRPr/>
            </a:pPr>
            <a:endParaRPr lang="ru-RU" sz="3200" b="1" dirty="0">
              <a:solidFill>
                <a:srgbClr val="0070C0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13E73CC-EFEE-4837-B39F-9AF1EE753222}"/>
              </a:ext>
            </a:extLst>
          </p:cNvPr>
          <p:cNvSpPr txBox="1">
            <a:spLocks/>
          </p:cNvSpPr>
          <p:nvPr/>
        </p:nvSpPr>
        <p:spPr>
          <a:xfrm>
            <a:off x="1809751" y="71439"/>
            <a:ext cx="1857375" cy="61277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lang="ru-RU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9B8B3C-AF37-4C8A-B456-A012FC8AA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C32186F-D4F5-4269-8FBA-DC298B3CC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9022"/>
            <a:ext cx="12192000" cy="71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5378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>
            <a:extLst>
              <a:ext uri="{FF2B5EF4-FFF2-40B4-BE49-F238E27FC236}">
                <a16:creationId xmlns:a16="http://schemas.microsoft.com/office/drawing/2014/main" id="{27547B8C-2C93-48D0-BDCF-7DCCD35112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2433" y="1659467"/>
            <a:ext cx="5113337" cy="39497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ru-RU" altLang="ru-RU" sz="3600" b="1" dirty="0">
                <a:latin typeface="Arial" panose="020B0604020202020204" pitchFamily="34" charset="0"/>
              </a:rPr>
              <a:t>Экология и энергосбережение</a:t>
            </a:r>
          </a:p>
        </p:txBody>
      </p:sp>
    </p:spTree>
    <p:extLst>
      <p:ext uri="{BB962C8B-B14F-4D97-AF65-F5344CB8AC3E}">
        <p14:creationId xmlns:p14="http://schemas.microsoft.com/office/powerpoint/2010/main" val="221997821"/>
      </p:ext>
    </p:extLst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77</Words>
  <Application>Microsoft Office PowerPoint</Application>
  <PresentationFormat>Широкоэкранный</PresentationFormat>
  <Paragraphs>6</Paragraphs>
  <Slides>7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Специальное оформление</vt:lpstr>
      <vt:lpstr>1_Тема Office</vt:lpstr>
      <vt:lpstr>Презентация PowerPoint</vt:lpstr>
      <vt:lpstr>Презентация PowerPoint</vt:lpstr>
      <vt:lpstr>Презентация PowerPoint</vt:lpstr>
      <vt:lpstr>Эне́ргия — скалярная физическая величина, являющаяся единой мерой различных форм движения и взаимодействия материи, мерой перехода движения материи из одних форм в другие.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</dc:creator>
  <cp:lastModifiedBy>Nickmix Morosov</cp:lastModifiedBy>
  <cp:revision>9</cp:revision>
  <dcterms:created xsi:type="dcterms:W3CDTF">2019-10-13T08:32:59Z</dcterms:created>
  <dcterms:modified xsi:type="dcterms:W3CDTF">2020-02-25T08:15:52Z</dcterms:modified>
</cp:coreProperties>
</file>