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54" autoAdjust="0"/>
    <p:restoredTop sz="94660" autoAdjust="0"/>
  </p:normalViewPr>
  <p:slideViewPr>
    <p:cSldViewPr>
      <p:cViewPr>
        <p:scale>
          <a:sx n="82" d="100"/>
          <a:sy n="82" d="100"/>
        </p:scale>
        <p:origin x="-858" y="-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82;&#1091;&#1088;&#1089;&#1086;&#1074;&#1072;&#1103;%20&#1088;&#1072;&#1073;&#1086;&#1090;&#1072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2400"/>
              <a:t>Источник</a:t>
            </a:r>
            <a:r>
              <a:rPr lang="ru-RU" sz="2400" baseline="0"/>
              <a:t> информированности родителей</a:t>
            </a:r>
            <a:endParaRPr lang="ru-RU" sz="240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562038440847093E-2"/>
          <c:y val="0.13983242763295359"/>
          <c:w val="0.88245356286985854"/>
          <c:h val="0.7809806508092360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ln>
                <a:solidFill>
                  <a:sysClr val="windowText" lastClr="000000"/>
                </a:solidFill>
              </a:ln>
            </c:spPr>
          </c:dPt>
          <c:dPt>
            <c:idx val="2"/>
            <c:bubble3D val="0"/>
            <c:spPr>
              <a:ln>
                <a:solidFill>
                  <a:sysClr val="windowText" lastClr="000000"/>
                </a:solidFill>
              </a:ln>
            </c:spPr>
          </c:dPt>
          <c:dPt>
            <c:idx val="3"/>
            <c:bubble3D val="0"/>
            <c:spPr>
              <a:ln>
                <a:solidFill>
                  <a:sysClr val="windowText" lastClr="000000"/>
                </a:solidFill>
              </a:ln>
            </c:spPr>
          </c:dPt>
          <c:dLbls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Лист2!$B$2:$E$2</c:f>
              <c:numCache>
                <c:formatCode>General</c:formatCode>
                <c:ptCount val="4"/>
                <c:pt idx="0">
                  <c:v>33</c:v>
                </c:pt>
                <c:pt idx="1">
                  <c:v>13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ln>
      <a:solidFill>
        <a:sysClr val="windowText" lastClr="000000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Знания</a:t>
            </a:r>
            <a:r>
              <a:rPr lang="ru-RU" sz="2400" baseline="0" dirty="0">
                <a:latin typeface="Times New Roman" pitchFamily="18" charset="0"/>
                <a:cs typeface="Times New Roman" pitchFamily="18" charset="0"/>
              </a:rPr>
              <a:t> родителей о вирусных инфекциях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>
                <c:manualLayout>
                  <c:x val="6.3955202144086232E-2"/>
                  <c:y val="5.32098765432098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Лист5!$B$1:$C$1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Лист5!$B$2:$C$2</c:f>
              <c:numCache>
                <c:formatCode>General</c:formatCode>
                <c:ptCount val="2"/>
                <c:pt idx="0">
                  <c:v>47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8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Знание</a:t>
            </a:r>
            <a:r>
              <a:rPr lang="ru-RU" sz="2400" baseline="0" dirty="0" smtClean="0">
                <a:latin typeface="Times New Roman" pitchFamily="18" charset="0"/>
                <a:cs typeface="Times New Roman" pitchFamily="18" charset="0"/>
              </a:rPr>
              <a:t> родителей о путях передачи краснухи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explosion val="25"/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Лист7!$B$1:$C$1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Лист7!$B$2:$C$2</c:f>
              <c:numCache>
                <c:formatCode>General</c:formatCode>
                <c:ptCount val="2"/>
                <c:pt idx="0">
                  <c:v>30</c:v>
                </c:pt>
                <c:pt idx="1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7673692962292759"/>
          <c:y val="0.75725515635867613"/>
          <c:w val="0.52975595441874124"/>
          <c:h val="0.20794814656747626"/>
        </c:manualLayout>
      </c:layout>
      <c:overlay val="0"/>
      <c:txPr>
        <a:bodyPr/>
        <a:lstStyle/>
        <a:p>
          <a:pPr>
            <a:defRPr sz="28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Знание</a:t>
            </a:r>
            <a:r>
              <a:rPr lang="ru-RU" baseline="0" dirty="0" smtClean="0"/>
              <a:t> родителей о путях передачи кори</a:t>
            </a:r>
            <a:endParaRPr lang="ru-RU" dirty="0"/>
          </a:p>
        </c:rich>
      </c:tx>
      <c:layout>
        <c:manualLayout>
          <c:xMode val="edge"/>
          <c:yMode val="edge"/>
          <c:x val="0.15417753318100472"/>
          <c:y val="3.6781351758119654E-2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3600" b="1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3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Лист8!$B$1:$C$1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Лист8!$B$2:$C$2</c:f>
              <c:numCache>
                <c:formatCode>General</c:formatCode>
                <c:ptCount val="2"/>
                <c:pt idx="0">
                  <c:v>32</c:v>
                </c:pt>
                <c:pt idx="1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  <c:txPr>
        <a:bodyPr/>
        <a:lstStyle/>
        <a:p>
          <a:pPr>
            <a:defRPr sz="3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Знание</a:t>
            </a:r>
            <a:r>
              <a:rPr lang="ru-RU" baseline="0" dirty="0" smtClean="0"/>
              <a:t> родителей об осложнениях кори</a:t>
            </a:r>
            <a:endParaRPr lang="ru-RU" dirty="0"/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Лист12!$A$1:$B$1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Лист12!$A$2:$B$2</c:f>
              <c:numCache>
                <c:formatCode>General</c:formatCode>
                <c:ptCount val="2"/>
                <c:pt idx="0">
                  <c:v>6</c:v>
                </c:pt>
                <c:pt idx="1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9563358927960093"/>
          <c:y val="0.39204180749628448"/>
          <c:w val="0.18945957842226244"/>
          <c:h val="0.16818093209545074"/>
        </c:manualLayout>
      </c:layout>
      <c:overlay val="0"/>
      <c:txPr>
        <a:bodyPr/>
        <a:lstStyle/>
        <a:p>
          <a:pPr>
            <a:defRPr sz="2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Знание</a:t>
            </a:r>
            <a:r>
              <a:rPr lang="ru-RU" baseline="0" dirty="0" smtClean="0"/>
              <a:t> родителей о вакцинации</a:t>
            </a:r>
            <a:endParaRPr lang="ru-RU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1"/>
              <c:layout>
                <c:manualLayout>
                  <c:x val="3.5832567804024641E-2"/>
                  <c:y val="0.1168981481481481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Лист16!$A$1:$B$1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Лист16!$A$2:$B$2</c:f>
              <c:numCache>
                <c:formatCode>General</c:formatCode>
                <c:ptCount val="2"/>
                <c:pt idx="0">
                  <c:v>49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365704286964163"/>
          <c:y val="0.34405876348789866"/>
          <c:w val="0.23689851268591425"/>
          <c:h val="0.39972951297754605"/>
        </c:manualLayout>
      </c:layout>
      <c:overlay val="0"/>
      <c:txPr>
        <a:bodyPr/>
        <a:lstStyle/>
        <a:p>
          <a:pPr>
            <a:defRPr sz="2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Знание</a:t>
            </a:r>
            <a:r>
              <a:rPr lang="ru-RU" baseline="0" dirty="0" smtClean="0"/>
              <a:t> родителей о ревакцинации</a:t>
            </a:r>
            <a:endParaRPr lang="ru-RU" dirty="0"/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Лист17!$A$1:$B$1</c:f>
              <c:strCache>
                <c:ptCount val="2"/>
                <c:pt idx="0">
                  <c:v>да </c:v>
                </c:pt>
                <c:pt idx="1">
                  <c:v>нет</c:v>
                </c:pt>
              </c:strCache>
            </c:strRef>
          </c:cat>
          <c:val>
            <c:numRef>
              <c:f>Лист17!$A$2:$B$2</c:f>
              <c:numCache>
                <c:formatCode>General</c:formatCode>
                <c:ptCount val="2"/>
                <c:pt idx="0">
                  <c:v>46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82307291670739713"/>
          <c:y val="0.39887747926926037"/>
          <c:w val="0.16202952453717859"/>
          <c:h val="0.19873261824129171"/>
        </c:manualLayout>
      </c:layout>
      <c:overlay val="0"/>
      <c:txPr>
        <a:bodyPr/>
        <a:lstStyle/>
        <a:p>
          <a:pPr>
            <a:defRPr sz="2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Лист21!$A$2</c:f>
              <c:strCache>
                <c:ptCount val="1"/>
                <c:pt idx="0">
                  <c:v>вакцинация</c:v>
                </c:pt>
              </c:strCache>
            </c:strRef>
          </c:tx>
          <c:marker>
            <c:symbol val="none"/>
          </c:marker>
          <c:cat>
            <c:numRef>
              <c:f>Лист21!$B$1:$C$1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Лист21!$B$2:$C$2</c:f>
              <c:numCache>
                <c:formatCode>0%</c:formatCode>
                <c:ptCount val="2"/>
                <c:pt idx="0" formatCode="0.00%">
                  <c:v>1.2130000000000001</c:v>
                </c:pt>
                <c:pt idx="1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Лист21!$A$3</c:f>
              <c:strCache>
                <c:ptCount val="1"/>
                <c:pt idx="0">
                  <c:v>ревакцинация</c:v>
                </c:pt>
              </c:strCache>
            </c:strRef>
          </c:tx>
          <c:marker>
            <c:symbol val="none"/>
          </c:marker>
          <c:cat>
            <c:numRef>
              <c:f>Лист21!$B$1:$C$1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Лист21!$B$3:$C$3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/>
        <c:marker val="1"/>
        <c:smooth val="0"/>
        <c:axId val="159414912"/>
        <c:axId val="159453952"/>
      </c:lineChart>
      <c:catAx>
        <c:axId val="159414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года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453952"/>
        <c:crosses val="autoZero"/>
        <c:auto val="1"/>
        <c:lblAlgn val="ctr"/>
        <c:lblOffset val="100"/>
        <c:noMultiLvlLbl val="0"/>
      </c:catAx>
      <c:valAx>
        <c:axId val="1594539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Процент выполнения плана</a:t>
                </a:r>
              </a:p>
            </c:rich>
          </c:tx>
          <c:layout/>
          <c:overlay val="0"/>
        </c:title>
        <c:numFmt formatCode="0.00%" sourceLinked="1"/>
        <c:majorTickMark val="out"/>
        <c:minorTickMark val="none"/>
        <c:tickLblPos val="nextTo"/>
        <c:crossAx val="159414912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5A396F-EF93-483C-A3AC-8D75A90B88DE}" type="doc">
      <dgm:prSet loTypeId="urn:microsoft.com/office/officeart/2005/8/layout/hierarchy1" loCatId="hierarchy" qsTypeId="urn:microsoft.com/office/officeart/2005/8/quickstyle/simple2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1B37D0A1-167D-4528-AB70-103A9C1B8742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dirty="0" smtClean="0"/>
            <a:t>Цель исследования</a:t>
          </a:r>
          <a:endParaRPr lang="ru-RU" dirty="0"/>
        </a:p>
      </dgm:t>
    </dgm:pt>
    <dgm:pt modelId="{32FC0F16-C620-4F1D-9761-7CA9AFFC1C81}" type="parTrans" cxnId="{A2DF6A6C-2B02-4432-8915-596CD9CDF281}">
      <dgm:prSet/>
      <dgm:spPr/>
      <dgm:t>
        <a:bodyPr/>
        <a:lstStyle/>
        <a:p>
          <a:endParaRPr lang="ru-RU"/>
        </a:p>
      </dgm:t>
    </dgm:pt>
    <dgm:pt modelId="{0DCB5AD5-A07D-455B-B458-D44BA8746BB4}" type="sibTrans" cxnId="{A2DF6A6C-2B02-4432-8915-596CD9CDF281}">
      <dgm:prSet/>
      <dgm:spPr/>
      <dgm:t>
        <a:bodyPr/>
        <a:lstStyle/>
        <a:p>
          <a:endParaRPr lang="ru-RU"/>
        </a:p>
      </dgm:t>
    </dgm:pt>
    <dgm:pt modelId="{B195C1FB-E2A1-4A1F-A9D0-5EC472AAD71B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dirty="0" smtClean="0"/>
            <a:t>Выявить причины заболеваемости острыми вирусными инфекциями</a:t>
          </a:r>
          <a:endParaRPr lang="ru-RU" dirty="0"/>
        </a:p>
      </dgm:t>
    </dgm:pt>
    <dgm:pt modelId="{DADC8C31-3095-4CEB-9231-EFA2303C1735}" type="parTrans" cxnId="{08E4BCEF-41CF-42BF-AE43-38174F9FE80C}">
      <dgm:prSet/>
      <dgm:spPr/>
      <dgm:t>
        <a:bodyPr/>
        <a:lstStyle/>
        <a:p>
          <a:endParaRPr lang="ru-RU"/>
        </a:p>
      </dgm:t>
    </dgm:pt>
    <dgm:pt modelId="{05CF192F-F2BE-40CA-8D96-570758825C2F}" type="sibTrans" cxnId="{08E4BCEF-41CF-42BF-AE43-38174F9FE80C}">
      <dgm:prSet/>
      <dgm:spPr/>
      <dgm:t>
        <a:bodyPr/>
        <a:lstStyle/>
        <a:p>
          <a:endParaRPr lang="ru-RU"/>
        </a:p>
      </dgm:t>
    </dgm:pt>
    <dgm:pt modelId="{3E25665F-2895-40BA-8209-090B1CB6A610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dirty="0" smtClean="0"/>
            <a:t>Раскрыть роль фельдшера в профилактике острых вирусных инфекций</a:t>
          </a:r>
          <a:endParaRPr lang="ru-RU" dirty="0"/>
        </a:p>
      </dgm:t>
    </dgm:pt>
    <dgm:pt modelId="{A03C2543-BC0F-4B41-AFD5-F205265D8762}" type="parTrans" cxnId="{3C0B67AF-D7D0-4E8B-BC2F-E061EA03A709}">
      <dgm:prSet/>
      <dgm:spPr/>
      <dgm:t>
        <a:bodyPr/>
        <a:lstStyle/>
        <a:p>
          <a:endParaRPr lang="ru-RU"/>
        </a:p>
      </dgm:t>
    </dgm:pt>
    <dgm:pt modelId="{B047E229-58BC-41AC-B813-5881395A9929}" type="sibTrans" cxnId="{3C0B67AF-D7D0-4E8B-BC2F-E061EA03A709}">
      <dgm:prSet/>
      <dgm:spPr/>
      <dgm:t>
        <a:bodyPr/>
        <a:lstStyle/>
        <a:p>
          <a:endParaRPr lang="ru-RU"/>
        </a:p>
      </dgm:t>
    </dgm:pt>
    <dgm:pt modelId="{8864439C-A948-4033-BD7E-D29361073016}" type="pres">
      <dgm:prSet presAssocID="{C15A396F-EF93-483C-A3AC-8D75A90B88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82391C5-2EF7-4B05-9AD1-1342F17406FD}" type="pres">
      <dgm:prSet presAssocID="{1B37D0A1-167D-4528-AB70-103A9C1B8742}" presName="hierRoot1" presStyleCnt="0"/>
      <dgm:spPr/>
      <dgm:t>
        <a:bodyPr/>
        <a:lstStyle/>
        <a:p>
          <a:endParaRPr lang="ru-RU"/>
        </a:p>
      </dgm:t>
    </dgm:pt>
    <dgm:pt modelId="{BBD59052-93EC-4C42-97F9-64D8300D2700}" type="pres">
      <dgm:prSet presAssocID="{1B37D0A1-167D-4528-AB70-103A9C1B8742}" presName="composite" presStyleCnt="0"/>
      <dgm:spPr/>
      <dgm:t>
        <a:bodyPr/>
        <a:lstStyle/>
        <a:p>
          <a:endParaRPr lang="ru-RU"/>
        </a:p>
      </dgm:t>
    </dgm:pt>
    <dgm:pt modelId="{3DFC83ED-D5FD-42A3-A761-53991030E7EA}" type="pres">
      <dgm:prSet presAssocID="{1B37D0A1-167D-4528-AB70-103A9C1B8742}" presName="background" presStyleLbl="node0" presStyleIdx="0" presStyleCnt="1"/>
      <dgm:spPr/>
      <dgm:t>
        <a:bodyPr/>
        <a:lstStyle/>
        <a:p>
          <a:endParaRPr lang="ru-RU"/>
        </a:p>
      </dgm:t>
    </dgm:pt>
    <dgm:pt modelId="{BFC79905-8D05-40FC-B79C-2BC5FF1FD6FD}" type="pres">
      <dgm:prSet presAssocID="{1B37D0A1-167D-4528-AB70-103A9C1B8742}" presName="text" presStyleLbl="fgAcc0" presStyleIdx="0" presStyleCnt="1" custScaleX="111846" custScaleY="615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D6CDF-1F2E-4CED-A688-75A0ABC600DE}" type="pres">
      <dgm:prSet presAssocID="{1B37D0A1-167D-4528-AB70-103A9C1B8742}" presName="hierChild2" presStyleCnt="0"/>
      <dgm:spPr/>
      <dgm:t>
        <a:bodyPr/>
        <a:lstStyle/>
        <a:p>
          <a:endParaRPr lang="ru-RU"/>
        </a:p>
      </dgm:t>
    </dgm:pt>
    <dgm:pt modelId="{C2BB2244-9540-41C7-85E7-7093D7760505}" type="pres">
      <dgm:prSet presAssocID="{DADC8C31-3095-4CEB-9231-EFA2303C173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AC5D93A-9FC1-4607-9961-F837AE247433}" type="pres">
      <dgm:prSet presAssocID="{B195C1FB-E2A1-4A1F-A9D0-5EC472AAD71B}" presName="hierRoot2" presStyleCnt="0"/>
      <dgm:spPr/>
      <dgm:t>
        <a:bodyPr/>
        <a:lstStyle/>
        <a:p>
          <a:endParaRPr lang="ru-RU"/>
        </a:p>
      </dgm:t>
    </dgm:pt>
    <dgm:pt modelId="{FBFA1E7F-114E-46DD-8C32-79D658DBA34F}" type="pres">
      <dgm:prSet presAssocID="{B195C1FB-E2A1-4A1F-A9D0-5EC472AAD71B}" presName="composite2" presStyleCnt="0"/>
      <dgm:spPr/>
      <dgm:t>
        <a:bodyPr/>
        <a:lstStyle/>
        <a:p>
          <a:endParaRPr lang="ru-RU"/>
        </a:p>
      </dgm:t>
    </dgm:pt>
    <dgm:pt modelId="{7B88E767-3991-4C2B-9930-A49B716BE05E}" type="pres">
      <dgm:prSet presAssocID="{B195C1FB-E2A1-4A1F-A9D0-5EC472AAD71B}" presName="background2" presStyleLbl="node2" presStyleIdx="0" presStyleCnt="2"/>
      <dgm:spPr/>
      <dgm:t>
        <a:bodyPr/>
        <a:lstStyle/>
        <a:p>
          <a:endParaRPr lang="ru-RU"/>
        </a:p>
      </dgm:t>
    </dgm:pt>
    <dgm:pt modelId="{18464BAA-7EB1-4E4F-B20B-EBDAC172F910}" type="pres">
      <dgm:prSet presAssocID="{B195C1FB-E2A1-4A1F-A9D0-5EC472AAD71B}" presName="text2" presStyleLbl="fgAcc2" presStyleIdx="0" presStyleCnt="2" custLinFactNeighborX="-21670" custLinFactNeighborY="-29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743884-B339-45C8-8B59-3EF308EA2353}" type="pres">
      <dgm:prSet presAssocID="{B195C1FB-E2A1-4A1F-A9D0-5EC472AAD71B}" presName="hierChild3" presStyleCnt="0"/>
      <dgm:spPr/>
      <dgm:t>
        <a:bodyPr/>
        <a:lstStyle/>
        <a:p>
          <a:endParaRPr lang="ru-RU"/>
        </a:p>
      </dgm:t>
    </dgm:pt>
    <dgm:pt modelId="{2E8F9EAC-FB70-4530-B129-A732C44EC7D4}" type="pres">
      <dgm:prSet presAssocID="{A03C2543-BC0F-4B41-AFD5-F205265D876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3081843-722E-4065-BE59-2B9C9B93011E}" type="pres">
      <dgm:prSet presAssocID="{3E25665F-2895-40BA-8209-090B1CB6A610}" presName="hierRoot2" presStyleCnt="0"/>
      <dgm:spPr/>
      <dgm:t>
        <a:bodyPr/>
        <a:lstStyle/>
        <a:p>
          <a:endParaRPr lang="ru-RU"/>
        </a:p>
      </dgm:t>
    </dgm:pt>
    <dgm:pt modelId="{09FAD132-25A5-4EEB-B678-83E783AAC5AE}" type="pres">
      <dgm:prSet presAssocID="{3E25665F-2895-40BA-8209-090B1CB6A610}" presName="composite2" presStyleCnt="0"/>
      <dgm:spPr/>
      <dgm:t>
        <a:bodyPr/>
        <a:lstStyle/>
        <a:p>
          <a:endParaRPr lang="ru-RU"/>
        </a:p>
      </dgm:t>
    </dgm:pt>
    <dgm:pt modelId="{E0E006DB-6FFB-49AC-80A4-E97F542E1A18}" type="pres">
      <dgm:prSet presAssocID="{3E25665F-2895-40BA-8209-090B1CB6A610}" presName="background2" presStyleLbl="node2" presStyleIdx="1" presStyleCnt="2"/>
      <dgm:spPr/>
      <dgm:t>
        <a:bodyPr/>
        <a:lstStyle/>
        <a:p>
          <a:endParaRPr lang="ru-RU"/>
        </a:p>
      </dgm:t>
    </dgm:pt>
    <dgm:pt modelId="{0921A013-90F8-4DBB-9AE7-8E1A57626587}" type="pres">
      <dgm:prSet presAssocID="{3E25665F-2895-40BA-8209-090B1CB6A610}" presName="text2" presStyleLbl="fgAcc2" presStyleIdx="1" presStyleCnt="2" custLinFactNeighborX="36946" custLinFactNeighborY="-3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5618AA-8166-471C-8539-BEA3C8324804}" type="pres">
      <dgm:prSet presAssocID="{3E25665F-2895-40BA-8209-090B1CB6A610}" presName="hierChild3" presStyleCnt="0"/>
      <dgm:spPr/>
      <dgm:t>
        <a:bodyPr/>
        <a:lstStyle/>
        <a:p>
          <a:endParaRPr lang="ru-RU"/>
        </a:p>
      </dgm:t>
    </dgm:pt>
  </dgm:ptLst>
  <dgm:cxnLst>
    <dgm:cxn modelId="{5743F18A-7F43-4D19-8C62-D7B7E4FD64E9}" type="presOf" srcId="{3E25665F-2895-40BA-8209-090B1CB6A610}" destId="{0921A013-90F8-4DBB-9AE7-8E1A57626587}" srcOrd="0" destOrd="0" presId="urn:microsoft.com/office/officeart/2005/8/layout/hierarchy1"/>
    <dgm:cxn modelId="{3C0B67AF-D7D0-4E8B-BC2F-E061EA03A709}" srcId="{1B37D0A1-167D-4528-AB70-103A9C1B8742}" destId="{3E25665F-2895-40BA-8209-090B1CB6A610}" srcOrd="1" destOrd="0" parTransId="{A03C2543-BC0F-4B41-AFD5-F205265D8762}" sibTransId="{B047E229-58BC-41AC-B813-5881395A9929}"/>
    <dgm:cxn modelId="{A2DF6A6C-2B02-4432-8915-596CD9CDF281}" srcId="{C15A396F-EF93-483C-A3AC-8D75A90B88DE}" destId="{1B37D0A1-167D-4528-AB70-103A9C1B8742}" srcOrd="0" destOrd="0" parTransId="{32FC0F16-C620-4F1D-9761-7CA9AFFC1C81}" sibTransId="{0DCB5AD5-A07D-455B-B458-D44BA8746BB4}"/>
    <dgm:cxn modelId="{374BD590-330E-46F7-A214-F2D620B96413}" type="presOf" srcId="{DADC8C31-3095-4CEB-9231-EFA2303C1735}" destId="{C2BB2244-9540-41C7-85E7-7093D7760505}" srcOrd="0" destOrd="0" presId="urn:microsoft.com/office/officeart/2005/8/layout/hierarchy1"/>
    <dgm:cxn modelId="{18371543-7BB1-404C-A92F-40EEA00483D9}" type="presOf" srcId="{C15A396F-EF93-483C-A3AC-8D75A90B88DE}" destId="{8864439C-A948-4033-BD7E-D29361073016}" srcOrd="0" destOrd="0" presId="urn:microsoft.com/office/officeart/2005/8/layout/hierarchy1"/>
    <dgm:cxn modelId="{7DA9B38E-B938-4D44-91AE-6D085A84C0CA}" type="presOf" srcId="{B195C1FB-E2A1-4A1F-A9D0-5EC472AAD71B}" destId="{18464BAA-7EB1-4E4F-B20B-EBDAC172F910}" srcOrd="0" destOrd="0" presId="urn:microsoft.com/office/officeart/2005/8/layout/hierarchy1"/>
    <dgm:cxn modelId="{51E25394-4837-4760-A5B6-55762A9C7DF9}" type="presOf" srcId="{1B37D0A1-167D-4528-AB70-103A9C1B8742}" destId="{BFC79905-8D05-40FC-B79C-2BC5FF1FD6FD}" srcOrd="0" destOrd="0" presId="urn:microsoft.com/office/officeart/2005/8/layout/hierarchy1"/>
    <dgm:cxn modelId="{08E4BCEF-41CF-42BF-AE43-38174F9FE80C}" srcId="{1B37D0A1-167D-4528-AB70-103A9C1B8742}" destId="{B195C1FB-E2A1-4A1F-A9D0-5EC472AAD71B}" srcOrd="0" destOrd="0" parTransId="{DADC8C31-3095-4CEB-9231-EFA2303C1735}" sibTransId="{05CF192F-F2BE-40CA-8D96-570758825C2F}"/>
    <dgm:cxn modelId="{1632387B-4BA0-4B4A-9ECF-F8DE87CA5C7B}" type="presOf" srcId="{A03C2543-BC0F-4B41-AFD5-F205265D8762}" destId="{2E8F9EAC-FB70-4530-B129-A732C44EC7D4}" srcOrd="0" destOrd="0" presId="urn:microsoft.com/office/officeart/2005/8/layout/hierarchy1"/>
    <dgm:cxn modelId="{96D0D658-48AD-4B6E-AFE6-609CF5BB371C}" type="presParOf" srcId="{8864439C-A948-4033-BD7E-D29361073016}" destId="{882391C5-2EF7-4B05-9AD1-1342F17406FD}" srcOrd="0" destOrd="0" presId="urn:microsoft.com/office/officeart/2005/8/layout/hierarchy1"/>
    <dgm:cxn modelId="{09EE1B70-34A2-499E-9A6A-6D1FF9B9C908}" type="presParOf" srcId="{882391C5-2EF7-4B05-9AD1-1342F17406FD}" destId="{BBD59052-93EC-4C42-97F9-64D8300D2700}" srcOrd="0" destOrd="0" presId="urn:microsoft.com/office/officeart/2005/8/layout/hierarchy1"/>
    <dgm:cxn modelId="{2F7E42D6-101E-4A06-A682-C2D52167DA1B}" type="presParOf" srcId="{BBD59052-93EC-4C42-97F9-64D8300D2700}" destId="{3DFC83ED-D5FD-42A3-A761-53991030E7EA}" srcOrd="0" destOrd="0" presId="urn:microsoft.com/office/officeart/2005/8/layout/hierarchy1"/>
    <dgm:cxn modelId="{1B737449-0C4F-4E5E-841D-E174D99FD305}" type="presParOf" srcId="{BBD59052-93EC-4C42-97F9-64D8300D2700}" destId="{BFC79905-8D05-40FC-B79C-2BC5FF1FD6FD}" srcOrd="1" destOrd="0" presId="urn:microsoft.com/office/officeart/2005/8/layout/hierarchy1"/>
    <dgm:cxn modelId="{7FA93570-EF8C-4502-8509-78034C8D2997}" type="presParOf" srcId="{882391C5-2EF7-4B05-9AD1-1342F17406FD}" destId="{98AD6CDF-1F2E-4CED-A688-75A0ABC600DE}" srcOrd="1" destOrd="0" presId="urn:microsoft.com/office/officeart/2005/8/layout/hierarchy1"/>
    <dgm:cxn modelId="{29DF163F-D929-4147-9637-BA55B23F60DD}" type="presParOf" srcId="{98AD6CDF-1F2E-4CED-A688-75A0ABC600DE}" destId="{C2BB2244-9540-41C7-85E7-7093D7760505}" srcOrd="0" destOrd="0" presId="urn:microsoft.com/office/officeart/2005/8/layout/hierarchy1"/>
    <dgm:cxn modelId="{4907C8D2-40C7-4EC9-B0D0-3703E58BCA22}" type="presParOf" srcId="{98AD6CDF-1F2E-4CED-A688-75A0ABC600DE}" destId="{7AC5D93A-9FC1-4607-9961-F837AE247433}" srcOrd="1" destOrd="0" presId="urn:microsoft.com/office/officeart/2005/8/layout/hierarchy1"/>
    <dgm:cxn modelId="{53F9D722-1329-452B-9808-3805F11E41E7}" type="presParOf" srcId="{7AC5D93A-9FC1-4607-9961-F837AE247433}" destId="{FBFA1E7F-114E-46DD-8C32-79D658DBA34F}" srcOrd="0" destOrd="0" presId="urn:microsoft.com/office/officeart/2005/8/layout/hierarchy1"/>
    <dgm:cxn modelId="{2E986DC5-4E03-4C53-ADBB-766FB9381439}" type="presParOf" srcId="{FBFA1E7F-114E-46DD-8C32-79D658DBA34F}" destId="{7B88E767-3991-4C2B-9930-A49B716BE05E}" srcOrd="0" destOrd="0" presId="urn:microsoft.com/office/officeart/2005/8/layout/hierarchy1"/>
    <dgm:cxn modelId="{F0534072-6189-45D5-92DC-825D839B5C7A}" type="presParOf" srcId="{FBFA1E7F-114E-46DD-8C32-79D658DBA34F}" destId="{18464BAA-7EB1-4E4F-B20B-EBDAC172F910}" srcOrd="1" destOrd="0" presId="urn:microsoft.com/office/officeart/2005/8/layout/hierarchy1"/>
    <dgm:cxn modelId="{4A983D1A-19DF-4491-B11B-77CBFBF2DBE2}" type="presParOf" srcId="{7AC5D93A-9FC1-4607-9961-F837AE247433}" destId="{2A743884-B339-45C8-8B59-3EF308EA2353}" srcOrd="1" destOrd="0" presId="urn:microsoft.com/office/officeart/2005/8/layout/hierarchy1"/>
    <dgm:cxn modelId="{247A6567-B03E-4E99-8442-B585C60A2433}" type="presParOf" srcId="{98AD6CDF-1F2E-4CED-A688-75A0ABC600DE}" destId="{2E8F9EAC-FB70-4530-B129-A732C44EC7D4}" srcOrd="2" destOrd="0" presId="urn:microsoft.com/office/officeart/2005/8/layout/hierarchy1"/>
    <dgm:cxn modelId="{48AE1B7C-2988-4DC1-8866-C7A4813C77C0}" type="presParOf" srcId="{98AD6CDF-1F2E-4CED-A688-75A0ABC600DE}" destId="{23081843-722E-4065-BE59-2B9C9B93011E}" srcOrd="3" destOrd="0" presId="urn:microsoft.com/office/officeart/2005/8/layout/hierarchy1"/>
    <dgm:cxn modelId="{77C31A10-D7B6-4154-884C-BA549ADF5AD7}" type="presParOf" srcId="{23081843-722E-4065-BE59-2B9C9B93011E}" destId="{09FAD132-25A5-4EEB-B678-83E783AAC5AE}" srcOrd="0" destOrd="0" presId="urn:microsoft.com/office/officeart/2005/8/layout/hierarchy1"/>
    <dgm:cxn modelId="{43182224-350E-49CD-A500-08C1A0D6EE04}" type="presParOf" srcId="{09FAD132-25A5-4EEB-B678-83E783AAC5AE}" destId="{E0E006DB-6FFB-49AC-80A4-E97F542E1A18}" srcOrd="0" destOrd="0" presId="urn:microsoft.com/office/officeart/2005/8/layout/hierarchy1"/>
    <dgm:cxn modelId="{ED5B1DBB-A975-46FF-95AE-E5E45BE8073B}" type="presParOf" srcId="{09FAD132-25A5-4EEB-B678-83E783AAC5AE}" destId="{0921A013-90F8-4DBB-9AE7-8E1A57626587}" srcOrd="1" destOrd="0" presId="urn:microsoft.com/office/officeart/2005/8/layout/hierarchy1"/>
    <dgm:cxn modelId="{CBB41432-DFD2-4F39-BB99-AD749552F908}" type="presParOf" srcId="{23081843-722E-4065-BE59-2B9C9B93011E}" destId="{8A5618AA-8166-471C-8539-BEA3C83248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8B338C-0858-4B6E-81DB-99D77DC18280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4493EC2-B87D-4FE2-B52D-02027E422195}">
      <dgm:prSet phldrT="[Текст]" custT="1"/>
      <dgm:spPr/>
      <dgm:t>
        <a:bodyPr/>
        <a:lstStyle/>
        <a:p>
          <a:pPr algn="ctr"/>
          <a:r>
            <a:rPr lang="ru-RU" sz="4000" b="1" dirty="0" smtClean="0"/>
            <a:t>Задачи</a:t>
          </a:r>
          <a:endParaRPr lang="ru-RU" sz="4000" b="1" dirty="0"/>
        </a:p>
      </dgm:t>
    </dgm:pt>
    <dgm:pt modelId="{30740B56-0ECE-41A5-A8CD-ED4EF60F8384}" type="parTrans" cxnId="{2985924B-6DDC-4BEC-A684-4CB2913391B9}">
      <dgm:prSet/>
      <dgm:spPr/>
      <dgm:t>
        <a:bodyPr/>
        <a:lstStyle/>
        <a:p>
          <a:endParaRPr lang="ru-RU"/>
        </a:p>
      </dgm:t>
    </dgm:pt>
    <dgm:pt modelId="{D86A928F-5044-4B04-9E11-9F86ABAA566B}" type="sibTrans" cxnId="{2985924B-6DDC-4BEC-A684-4CB2913391B9}">
      <dgm:prSet/>
      <dgm:spPr/>
      <dgm:t>
        <a:bodyPr/>
        <a:lstStyle/>
        <a:p>
          <a:endParaRPr lang="ru-RU"/>
        </a:p>
      </dgm:t>
    </dgm:pt>
    <dgm:pt modelId="{F0A2BC8C-299C-4C32-AF05-5915C7DF27A3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Изучить научную и учебно-методическую литературу по изучаемой теме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E282E444-EA7F-4CC9-921C-70F5CB9FE441}" type="parTrans" cxnId="{7E6BD0C0-0983-4206-ADD6-4E4774A47FC8}">
      <dgm:prSet/>
      <dgm:spPr/>
      <dgm:t>
        <a:bodyPr/>
        <a:lstStyle/>
        <a:p>
          <a:endParaRPr lang="ru-RU"/>
        </a:p>
      </dgm:t>
    </dgm:pt>
    <dgm:pt modelId="{A86271BC-9A77-4316-9D6A-B86D96F72787}" type="sibTrans" cxnId="{7E6BD0C0-0983-4206-ADD6-4E4774A47FC8}">
      <dgm:prSet/>
      <dgm:spPr/>
      <dgm:t>
        <a:bodyPr/>
        <a:lstStyle/>
        <a:p>
          <a:endParaRPr lang="ru-RU"/>
        </a:p>
      </dgm:t>
    </dgm:pt>
    <dgm:pt modelId="{D177E215-42E7-494B-8405-7EE0B04EBD31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Изучить этиологию, эпидемиологию и клинику заболеваний детского возраста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BF79FF8-AFD3-479A-9DF3-F8B28DF34241}" type="parTrans" cxnId="{5E595E79-D31F-479A-BB66-94D0C394BCEB}">
      <dgm:prSet/>
      <dgm:spPr/>
      <dgm:t>
        <a:bodyPr/>
        <a:lstStyle/>
        <a:p>
          <a:endParaRPr lang="ru-RU"/>
        </a:p>
      </dgm:t>
    </dgm:pt>
    <dgm:pt modelId="{FA09FACE-20EE-4DC6-9D50-037F19D0B395}" type="sibTrans" cxnId="{5E595E79-D31F-479A-BB66-94D0C394BCEB}">
      <dgm:prSet/>
      <dgm:spPr/>
      <dgm:t>
        <a:bodyPr/>
        <a:lstStyle/>
        <a:p>
          <a:endParaRPr lang="ru-RU"/>
        </a:p>
      </dgm:t>
    </dgm:pt>
    <dgm:pt modelId="{882111E9-A620-497D-90AA-E19F7072A98A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Разработать анкету, провести анкетирование и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анализ полученных данных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C0A012C-9968-4A48-8306-81D5B9359B7E}" type="parTrans" cxnId="{D2B81E9C-1595-4A2B-878C-4A54FC400B60}">
      <dgm:prSet/>
      <dgm:spPr/>
      <dgm:t>
        <a:bodyPr/>
        <a:lstStyle/>
        <a:p>
          <a:endParaRPr lang="ru-RU"/>
        </a:p>
      </dgm:t>
    </dgm:pt>
    <dgm:pt modelId="{E768D9B0-EAA6-453A-B3F1-284C5178D5B0}" type="sibTrans" cxnId="{D2B81E9C-1595-4A2B-878C-4A54FC400B60}">
      <dgm:prSet/>
      <dgm:spPr/>
      <dgm:t>
        <a:bodyPr/>
        <a:lstStyle/>
        <a:p>
          <a:endParaRPr lang="ru-RU"/>
        </a:p>
      </dgm:t>
    </dgm:pt>
    <dgm:pt modelId="{45452CAA-6FEF-4D64-85C8-D3A69FB30BF0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Провести анализ заболеваемости острыми вирусными инфекциями по годовым отчетам в детской поликлинике, форма №5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E3016BB-9A5C-4FFB-AD48-68495DCC8C92}" type="parTrans" cxnId="{731863AF-48C1-4722-BB2A-BF05AC531C58}">
      <dgm:prSet/>
      <dgm:spPr/>
      <dgm:t>
        <a:bodyPr/>
        <a:lstStyle/>
        <a:p>
          <a:endParaRPr lang="ru-RU"/>
        </a:p>
      </dgm:t>
    </dgm:pt>
    <dgm:pt modelId="{EA4574CF-F3BC-452C-9639-68C086D93CCD}" type="sibTrans" cxnId="{731863AF-48C1-4722-BB2A-BF05AC531C58}">
      <dgm:prSet/>
      <dgm:spPr/>
      <dgm:t>
        <a:bodyPr/>
        <a:lstStyle/>
        <a:p>
          <a:endParaRPr lang="ru-RU"/>
        </a:p>
      </dgm:t>
    </dgm:pt>
    <dgm:pt modelId="{85BA5E84-FC37-4AF0-BD7D-94B246201245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Провести анализ по данным из Территориально отдела Управления Федеральной службы по надзору в сфере защиты прав потребителей и благополучия человека по Иркутской области в Эхирит-Булагатском, Баяндаевском, Осинском, Боханском, Усть-Удинском, Качугском и Жигаловском районах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109E518-A295-4137-B258-5C95FA930A08}" type="parTrans" cxnId="{610E5B88-7297-4493-A75C-5FF61AD3A50C}">
      <dgm:prSet/>
      <dgm:spPr/>
      <dgm:t>
        <a:bodyPr/>
        <a:lstStyle/>
        <a:p>
          <a:endParaRPr lang="ru-RU"/>
        </a:p>
      </dgm:t>
    </dgm:pt>
    <dgm:pt modelId="{2971AADF-4B9F-4212-84FE-1282525771FA}" type="sibTrans" cxnId="{610E5B88-7297-4493-A75C-5FF61AD3A50C}">
      <dgm:prSet/>
      <dgm:spPr/>
      <dgm:t>
        <a:bodyPr/>
        <a:lstStyle/>
        <a:p>
          <a:endParaRPr lang="ru-RU"/>
        </a:p>
      </dgm:t>
    </dgm:pt>
    <dgm:pt modelId="{AE5FB21A-AA9F-48AA-A61B-017BB2FABC80}" type="pres">
      <dgm:prSet presAssocID="{978B338C-0858-4B6E-81DB-99D77DC182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84A9C1-266E-4F90-B8C9-FFCD796E1462}" type="pres">
      <dgm:prSet presAssocID="{B4493EC2-B87D-4FE2-B52D-02027E42219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3FB19B-E87D-475A-9009-A5048F6A8650}" type="pres">
      <dgm:prSet presAssocID="{B4493EC2-B87D-4FE2-B52D-02027E42219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1BF95C-2AFD-4E56-8A87-5B93971AA398}" type="presOf" srcId="{882111E9-A620-497D-90AA-E19F7072A98A}" destId="{103FB19B-E87D-475A-9009-A5048F6A8650}" srcOrd="0" destOrd="2" presId="urn:microsoft.com/office/officeart/2005/8/layout/vList2"/>
    <dgm:cxn modelId="{38AB27AA-741A-42A9-9FF4-F6E7BA28114A}" type="presOf" srcId="{85BA5E84-FC37-4AF0-BD7D-94B246201245}" destId="{103FB19B-E87D-475A-9009-A5048F6A8650}" srcOrd="0" destOrd="4" presId="urn:microsoft.com/office/officeart/2005/8/layout/vList2"/>
    <dgm:cxn modelId="{2985924B-6DDC-4BEC-A684-4CB2913391B9}" srcId="{978B338C-0858-4B6E-81DB-99D77DC18280}" destId="{B4493EC2-B87D-4FE2-B52D-02027E422195}" srcOrd="0" destOrd="0" parTransId="{30740B56-0ECE-41A5-A8CD-ED4EF60F8384}" sibTransId="{D86A928F-5044-4B04-9E11-9F86ABAA566B}"/>
    <dgm:cxn modelId="{B8A945FC-8C53-4B65-8B06-7F67E264DE39}" type="presOf" srcId="{978B338C-0858-4B6E-81DB-99D77DC18280}" destId="{AE5FB21A-AA9F-48AA-A61B-017BB2FABC80}" srcOrd="0" destOrd="0" presId="urn:microsoft.com/office/officeart/2005/8/layout/vList2"/>
    <dgm:cxn modelId="{BDEFA6A4-1027-4BD0-87C8-4A76D3CB7579}" type="presOf" srcId="{45452CAA-6FEF-4D64-85C8-D3A69FB30BF0}" destId="{103FB19B-E87D-475A-9009-A5048F6A8650}" srcOrd="0" destOrd="3" presId="urn:microsoft.com/office/officeart/2005/8/layout/vList2"/>
    <dgm:cxn modelId="{5E595E79-D31F-479A-BB66-94D0C394BCEB}" srcId="{B4493EC2-B87D-4FE2-B52D-02027E422195}" destId="{D177E215-42E7-494B-8405-7EE0B04EBD31}" srcOrd="1" destOrd="0" parTransId="{1BF79FF8-AFD3-479A-9DF3-F8B28DF34241}" sibTransId="{FA09FACE-20EE-4DC6-9D50-037F19D0B395}"/>
    <dgm:cxn modelId="{D2B81E9C-1595-4A2B-878C-4A54FC400B60}" srcId="{B4493EC2-B87D-4FE2-B52D-02027E422195}" destId="{882111E9-A620-497D-90AA-E19F7072A98A}" srcOrd="2" destOrd="0" parTransId="{FC0A012C-9968-4A48-8306-81D5B9359B7E}" sibTransId="{E768D9B0-EAA6-453A-B3F1-284C5178D5B0}"/>
    <dgm:cxn modelId="{F3A442EE-6D04-446E-A55A-878AF7EEAF40}" type="presOf" srcId="{B4493EC2-B87D-4FE2-B52D-02027E422195}" destId="{7584A9C1-266E-4F90-B8C9-FFCD796E1462}" srcOrd="0" destOrd="0" presId="urn:microsoft.com/office/officeart/2005/8/layout/vList2"/>
    <dgm:cxn modelId="{7E6BD0C0-0983-4206-ADD6-4E4774A47FC8}" srcId="{B4493EC2-B87D-4FE2-B52D-02027E422195}" destId="{F0A2BC8C-299C-4C32-AF05-5915C7DF27A3}" srcOrd="0" destOrd="0" parTransId="{E282E444-EA7F-4CC9-921C-70F5CB9FE441}" sibTransId="{A86271BC-9A77-4316-9D6A-B86D96F72787}"/>
    <dgm:cxn modelId="{967E5030-66DF-476A-A436-D1A19CFCB079}" type="presOf" srcId="{F0A2BC8C-299C-4C32-AF05-5915C7DF27A3}" destId="{103FB19B-E87D-475A-9009-A5048F6A8650}" srcOrd="0" destOrd="0" presId="urn:microsoft.com/office/officeart/2005/8/layout/vList2"/>
    <dgm:cxn modelId="{731863AF-48C1-4722-BB2A-BF05AC531C58}" srcId="{B4493EC2-B87D-4FE2-B52D-02027E422195}" destId="{45452CAA-6FEF-4D64-85C8-D3A69FB30BF0}" srcOrd="3" destOrd="0" parTransId="{0E3016BB-9A5C-4FFB-AD48-68495DCC8C92}" sibTransId="{EA4574CF-F3BC-452C-9639-68C086D93CCD}"/>
    <dgm:cxn modelId="{610E5B88-7297-4493-A75C-5FF61AD3A50C}" srcId="{B4493EC2-B87D-4FE2-B52D-02027E422195}" destId="{85BA5E84-FC37-4AF0-BD7D-94B246201245}" srcOrd="4" destOrd="0" parTransId="{C109E518-A295-4137-B258-5C95FA930A08}" sibTransId="{2971AADF-4B9F-4212-84FE-1282525771FA}"/>
    <dgm:cxn modelId="{B43A79A5-4749-4543-9B96-DC37367D6DC6}" type="presOf" srcId="{D177E215-42E7-494B-8405-7EE0B04EBD31}" destId="{103FB19B-E87D-475A-9009-A5048F6A8650}" srcOrd="0" destOrd="1" presId="urn:microsoft.com/office/officeart/2005/8/layout/vList2"/>
    <dgm:cxn modelId="{918D0B31-C13D-4F65-8A5C-C555590D0CE6}" type="presParOf" srcId="{AE5FB21A-AA9F-48AA-A61B-017BB2FABC80}" destId="{7584A9C1-266E-4F90-B8C9-FFCD796E1462}" srcOrd="0" destOrd="0" presId="urn:microsoft.com/office/officeart/2005/8/layout/vList2"/>
    <dgm:cxn modelId="{CC48F0CD-FD4E-4EAE-9993-EC609308A267}" type="presParOf" srcId="{AE5FB21A-AA9F-48AA-A61B-017BB2FABC80}" destId="{103FB19B-E87D-475A-9009-A5048F6A865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7E0485-1B4A-4D85-812D-4187374DAF30}" type="doc">
      <dgm:prSet loTypeId="urn:microsoft.com/office/officeart/2005/8/layout/cycle4#1" loCatId="cycle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7E317EFA-CF4A-4DFD-A60E-E4F90F2A72E0}">
      <dgm:prSet phldrT="[Текст]" custT="1"/>
      <dgm:spPr/>
      <dgm:t>
        <a:bodyPr/>
        <a:lstStyle/>
        <a:p>
          <a:r>
            <a:rPr lang="ru-RU" sz="1400" b="1" dirty="0" smtClean="0"/>
            <a:t>п. Усть-Ордынский детская поликлиника все участки</a:t>
          </a:r>
          <a:endParaRPr lang="ru-RU" sz="1400" b="1" dirty="0"/>
        </a:p>
      </dgm:t>
    </dgm:pt>
    <dgm:pt modelId="{DCA5FA3B-48B3-4851-B7FE-FBAE507189A9}" type="parTrans" cxnId="{704CEA0C-05EA-4E2A-BF61-50158114C24B}">
      <dgm:prSet/>
      <dgm:spPr/>
      <dgm:t>
        <a:bodyPr/>
        <a:lstStyle/>
        <a:p>
          <a:endParaRPr lang="ru-RU"/>
        </a:p>
      </dgm:t>
    </dgm:pt>
    <dgm:pt modelId="{59A595DC-410E-4F8C-BFC6-74F361265BFF}" type="sibTrans" cxnId="{704CEA0C-05EA-4E2A-BF61-50158114C24B}">
      <dgm:prSet/>
      <dgm:spPr/>
      <dgm:t>
        <a:bodyPr/>
        <a:lstStyle/>
        <a:p>
          <a:endParaRPr lang="ru-RU"/>
        </a:p>
      </dgm:t>
    </dgm:pt>
    <dgm:pt modelId="{023745E7-192E-49E0-A7E2-AAA25ECE826A}">
      <dgm:prSet phldrT="[Текст]"/>
      <dgm:spPr/>
      <dgm:t>
        <a:bodyPr/>
        <a:lstStyle/>
        <a:p>
          <a:r>
            <a:rPr lang="ru-RU" b="1" dirty="0" smtClean="0"/>
            <a:t>Объект исследования</a:t>
          </a:r>
          <a:endParaRPr lang="ru-RU" b="1" dirty="0"/>
        </a:p>
      </dgm:t>
    </dgm:pt>
    <dgm:pt modelId="{E2784FB6-A007-49EF-999B-0EA665A2DF81}" type="parTrans" cxnId="{EA58406C-501D-49DA-9CF6-8E62ED9967CB}">
      <dgm:prSet/>
      <dgm:spPr/>
      <dgm:t>
        <a:bodyPr/>
        <a:lstStyle/>
        <a:p>
          <a:endParaRPr lang="ru-RU"/>
        </a:p>
      </dgm:t>
    </dgm:pt>
    <dgm:pt modelId="{22C0D111-A162-4677-9962-7C24CF60578B}" type="sibTrans" cxnId="{EA58406C-501D-49DA-9CF6-8E62ED9967CB}">
      <dgm:prSet/>
      <dgm:spPr/>
      <dgm:t>
        <a:bodyPr/>
        <a:lstStyle/>
        <a:p>
          <a:endParaRPr lang="ru-RU"/>
        </a:p>
      </dgm:t>
    </dgm:pt>
    <dgm:pt modelId="{498E035E-AB41-4E11-9366-68572B360653}">
      <dgm:prSet phldrT="[Текст]" custT="1"/>
      <dgm:spPr/>
      <dgm:t>
        <a:bodyPr/>
        <a:lstStyle/>
        <a:p>
          <a:r>
            <a:rPr lang="ru-RU" sz="1400" b="1" dirty="0" smtClean="0"/>
            <a:t>Информированность жителей п. Усть-Ордынского об профилактике кори, краснухи и ветряной оспе</a:t>
          </a:r>
          <a:endParaRPr lang="ru-RU" sz="1400" b="1" dirty="0"/>
        </a:p>
      </dgm:t>
    </dgm:pt>
    <dgm:pt modelId="{5D29F739-8033-43E6-AE11-4005CADB9164}" type="parTrans" cxnId="{9B623A49-5070-4350-A961-E6598C4972F2}">
      <dgm:prSet/>
      <dgm:spPr/>
      <dgm:t>
        <a:bodyPr/>
        <a:lstStyle/>
        <a:p>
          <a:endParaRPr lang="ru-RU"/>
        </a:p>
      </dgm:t>
    </dgm:pt>
    <dgm:pt modelId="{6FA40B2D-5C29-4C16-A573-956662F3DB7F}" type="sibTrans" cxnId="{9B623A49-5070-4350-A961-E6598C4972F2}">
      <dgm:prSet/>
      <dgm:spPr/>
      <dgm:t>
        <a:bodyPr/>
        <a:lstStyle/>
        <a:p>
          <a:endParaRPr lang="ru-RU"/>
        </a:p>
      </dgm:t>
    </dgm:pt>
    <dgm:pt modelId="{D4E83B47-68CA-4012-B18C-CAEB7AB5C1D1}">
      <dgm:prSet phldrT="[Текст]"/>
      <dgm:spPr/>
      <dgm:t>
        <a:bodyPr/>
        <a:lstStyle/>
        <a:p>
          <a:r>
            <a:rPr lang="ru-RU" b="1" dirty="0" smtClean="0"/>
            <a:t>Гипотеза</a:t>
          </a:r>
          <a:endParaRPr lang="ru-RU" b="1" dirty="0"/>
        </a:p>
      </dgm:t>
    </dgm:pt>
    <dgm:pt modelId="{BF78E74A-3397-4EBD-B27C-25447BBC901D}" type="parTrans" cxnId="{13065953-69B5-42A9-A495-F634FE80E415}">
      <dgm:prSet/>
      <dgm:spPr/>
      <dgm:t>
        <a:bodyPr/>
        <a:lstStyle/>
        <a:p>
          <a:endParaRPr lang="ru-RU"/>
        </a:p>
      </dgm:t>
    </dgm:pt>
    <dgm:pt modelId="{1DC2FE1D-2803-40AC-B20D-BCBF74EAF591}" type="sibTrans" cxnId="{13065953-69B5-42A9-A495-F634FE80E415}">
      <dgm:prSet/>
      <dgm:spPr/>
      <dgm:t>
        <a:bodyPr/>
        <a:lstStyle/>
        <a:p>
          <a:endParaRPr lang="ru-RU"/>
        </a:p>
      </dgm:t>
    </dgm:pt>
    <dgm:pt modelId="{74A6B59C-E0D3-4855-A4EF-F2C6F2424046}">
      <dgm:prSet phldrT="[Текст]" custT="1"/>
      <dgm:spPr/>
      <dgm:t>
        <a:bodyPr/>
        <a:lstStyle/>
        <a:p>
          <a:r>
            <a:rPr lang="ru-RU" sz="1400" b="1" dirty="0" smtClean="0"/>
            <a:t>Жители п. Усть-Ордынского мало информированы о профилактике острых вирусных инфекциях</a:t>
          </a:r>
          <a:endParaRPr lang="ru-RU" sz="1400" b="1" dirty="0"/>
        </a:p>
      </dgm:t>
    </dgm:pt>
    <dgm:pt modelId="{8F93D408-37FF-41B3-99D8-9E4621A31E1C}" type="parTrans" cxnId="{26B49450-EF59-49EE-9CA8-E85BD1EF1B2C}">
      <dgm:prSet/>
      <dgm:spPr/>
      <dgm:t>
        <a:bodyPr/>
        <a:lstStyle/>
        <a:p>
          <a:endParaRPr lang="ru-RU"/>
        </a:p>
      </dgm:t>
    </dgm:pt>
    <dgm:pt modelId="{3F5186DE-9594-47DA-B297-DF4CD78ED231}" type="sibTrans" cxnId="{26B49450-EF59-49EE-9CA8-E85BD1EF1B2C}">
      <dgm:prSet/>
      <dgm:spPr/>
      <dgm:t>
        <a:bodyPr/>
        <a:lstStyle/>
        <a:p>
          <a:endParaRPr lang="ru-RU"/>
        </a:p>
      </dgm:t>
    </dgm:pt>
    <dgm:pt modelId="{06280D69-6D26-4975-A72A-49DB124250BB}">
      <dgm:prSet phldrT="[Текст]" phldr="1"/>
      <dgm:spPr/>
      <dgm:t>
        <a:bodyPr/>
        <a:lstStyle/>
        <a:p>
          <a:endParaRPr lang="ru-RU"/>
        </a:p>
      </dgm:t>
    </dgm:pt>
    <dgm:pt modelId="{32752CA8-7D9D-4047-BE51-B10CFD28FACD}" type="parTrans" cxnId="{08505DC9-ED22-447F-98AA-2AA605FE22B1}">
      <dgm:prSet/>
      <dgm:spPr/>
      <dgm:t>
        <a:bodyPr/>
        <a:lstStyle/>
        <a:p>
          <a:endParaRPr lang="ru-RU"/>
        </a:p>
      </dgm:t>
    </dgm:pt>
    <dgm:pt modelId="{147437E4-97A1-4D27-9572-88E9455521CA}" type="sibTrans" cxnId="{08505DC9-ED22-447F-98AA-2AA605FE22B1}">
      <dgm:prSet/>
      <dgm:spPr/>
      <dgm:t>
        <a:bodyPr/>
        <a:lstStyle/>
        <a:p>
          <a:endParaRPr lang="ru-RU"/>
        </a:p>
      </dgm:t>
    </dgm:pt>
    <dgm:pt modelId="{E09D127E-01AF-4B8D-BC02-04C8703D2923}">
      <dgm:prSet phldrT="[Текст]" phldr="1"/>
      <dgm:spPr/>
      <dgm:t>
        <a:bodyPr/>
        <a:lstStyle/>
        <a:p>
          <a:endParaRPr lang="ru-RU"/>
        </a:p>
      </dgm:t>
    </dgm:pt>
    <dgm:pt modelId="{4321538A-B75F-4C8C-ABFB-E83352B47220}" type="parTrans" cxnId="{C96A6D16-54F5-4AF3-90E2-EED1C1A212C3}">
      <dgm:prSet/>
      <dgm:spPr/>
      <dgm:t>
        <a:bodyPr/>
        <a:lstStyle/>
        <a:p>
          <a:endParaRPr lang="ru-RU"/>
        </a:p>
      </dgm:t>
    </dgm:pt>
    <dgm:pt modelId="{7F9EC6CD-127A-45B8-B4F1-6F543CBB1FBA}" type="sibTrans" cxnId="{C96A6D16-54F5-4AF3-90E2-EED1C1A212C3}">
      <dgm:prSet/>
      <dgm:spPr/>
      <dgm:t>
        <a:bodyPr/>
        <a:lstStyle/>
        <a:p>
          <a:endParaRPr lang="ru-RU"/>
        </a:p>
      </dgm:t>
    </dgm:pt>
    <dgm:pt modelId="{91AD3652-8E20-4BEE-807C-00447D2DDCFE}">
      <dgm:prSet phldrT="[Текст]"/>
      <dgm:spPr/>
      <dgm:t>
        <a:bodyPr/>
        <a:lstStyle/>
        <a:p>
          <a:r>
            <a:rPr lang="ru-RU" b="1" dirty="0" smtClean="0"/>
            <a:t>Место исследования</a:t>
          </a:r>
        </a:p>
        <a:p>
          <a:endParaRPr lang="ru-RU" dirty="0"/>
        </a:p>
      </dgm:t>
    </dgm:pt>
    <dgm:pt modelId="{04273D15-8AF2-4A7C-9715-EB16720C3318}" type="sibTrans" cxnId="{BBB4FF69-A4C3-4910-8E7B-F3DFD9CFF761}">
      <dgm:prSet/>
      <dgm:spPr/>
      <dgm:t>
        <a:bodyPr/>
        <a:lstStyle/>
        <a:p>
          <a:endParaRPr lang="ru-RU"/>
        </a:p>
      </dgm:t>
    </dgm:pt>
    <dgm:pt modelId="{C0A15B9C-35AD-4629-909A-7F434262CC4A}" type="parTrans" cxnId="{BBB4FF69-A4C3-4910-8E7B-F3DFD9CFF761}">
      <dgm:prSet/>
      <dgm:spPr/>
      <dgm:t>
        <a:bodyPr/>
        <a:lstStyle/>
        <a:p>
          <a:endParaRPr lang="ru-RU"/>
        </a:p>
      </dgm:t>
    </dgm:pt>
    <dgm:pt modelId="{2F09E5F1-0EF3-4887-BE95-EC0934ED16DB}">
      <dgm:prSet/>
      <dgm:spPr/>
      <dgm:t>
        <a:bodyPr/>
        <a:lstStyle/>
        <a:p>
          <a:r>
            <a:rPr lang="ru-RU" b="1" dirty="0" smtClean="0"/>
            <a:t>Предмет исследования</a:t>
          </a:r>
          <a:endParaRPr lang="ru-RU" b="1" dirty="0"/>
        </a:p>
      </dgm:t>
    </dgm:pt>
    <dgm:pt modelId="{28C579FD-9DAE-4C9A-A00D-A8E29BA42776}" type="parTrans" cxnId="{40DDA5BF-7DEA-4DBD-AEF7-2FA3C402FAC3}">
      <dgm:prSet/>
      <dgm:spPr/>
      <dgm:t>
        <a:bodyPr/>
        <a:lstStyle/>
        <a:p>
          <a:endParaRPr lang="ru-RU"/>
        </a:p>
      </dgm:t>
    </dgm:pt>
    <dgm:pt modelId="{4F9D20C5-1B4E-4D47-A0E7-EAC339070927}" type="sibTrans" cxnId="{40DDA5BF-7DEA-4DBD-AEF7-2FA3C402FAC3}">
      <dgm:prSet/>
      <dgm:spPr/>
      <dgm:t>
        <a:bodyPr/>
        <a:lstStyle/>
        <a:p>
          <a:endParaRPr lang="ru-RU"/>
        </a:p>
      </dgm:t>
    </dgm:pt>
    <dgm:pt modelId="{81A31CDA-0868-4C5F-9591-F2ABF5D031BB}">
      <dgm:prSet/>
      <dgm:spPr/>
      <dgm:t>
        <a:bodyPr/>
        <a:lstStyle/>
        <a:p>
          <a:endParaRPr lang="ru-RU" sz="1200"/>
        </a:p>
      </dgm:t>
    </dgm:pt>
    <dgm:pt modelId="{593ACE42-D161-4D5B-8DC5-C1152425B784}" type="parTrans" cxnId="{42457893-33CE-4C50-9E9C-174BA3950FD5}">
      <dgm:prSet/>
      <dgm:spPr/>
      <dgm:t>
        <a:bodyPr/>
        <a:lstStyle/>
        <a:p>
          <a:endParaRPr lang="ru-RU"/>
        </a:p>
      </dgm:t>
    </dgm:pt>
    <dgm:pt modelId="{BF2F8BC4-5ADD-4D10-9925-79D8F746BC72}" type="sibTrans" cxnId="{42457893-33CE-4C50-9E9C-174BA3950FD5}">
      <dgm:prSet/>
      <dgm:spPr/>
      <dgm:t>
        <a:bodyPr/>
        <a:lstStyle/>
        <a:p>
          <a:endParaRPr lang="ru-RU"/>
        </a:p>
      </dgm:t>
    </dgm:pt>
    <dgm:pt modelId="{8019A4DB-D005-441B-8DFA-DAADF3E386D9}">
      <dgm:prSet/>
      <dgm:spPr/>
      <dgm:t>
        <a:bodyPr/>
        <a:lstStyle/>
        <a:p>
          <a:endParaRPr lang="ru-RU" sz="1200" dirty="0"/>
        </a:p>
      </dgm:t>
    </dgm:pt>
    <dgm:pt modelId="{877E977B-3F46-4887-B6ED-9D42AC106C42}" type="parTrans" cxnId="{292C9666-D6BE-4D2B-961E-1D9EBDA394CD}">
      <dgm:prSet/>
      <dgm:spPr/>
      <dgm:t>
        <a:bodyPr/>
        <a:lstStyle/>
        <a:p>
          <a:endParaRPr lang="ru-RU"/>
        </a:p>
      </dgm:t>
    </dgm:pt>
    <dgm:pt modelId="{D5D93796-8EEE-4D23-B59C-BE0CD01EE862}" type="sibTrans" cxnId="{292C9666-D6BE-4D2B-961E-1D9EBDA394CD}">
      <dgm:prSet/>
      <dgm:spPr/>
      <dgm:t>
        <a:bodyPr/>
        <a:lstStyle/>
        <a:p>
          <a:endParaRPr lang="ru-RU"/>
        </a:p>
      </dgm:t>
    </dgm:pt>
    <dgm:pt modelId="{F04487E2-1E54-4601-AE09-E920AFF588D3}">
      <dgm:prSet custT="1"/>
      <dgm:spPr/>
      <dgm:t>
        <a:bodyPr/>
        <a:lstStyle/>
        <a:p>
          <a:r>
            <a:rPr lang="ru-RU" sz="1600" b="1" dirty="0" smtClean="0"/>
            <a:t>Детское население от 1-7 лет</a:t>
          </a:r>
          <a:endParaRPr lang="ru-RU" sz="1600" b="1" dirty="0"/>
        </a:p>
      </dgm:t>
    </dgm:pt>
    <dgm:pt modelId="{41CF43DA-4EFE-45EB-88F0-76A7D22E13E9}" type="parTrans" cxnId="{CE29E310-62BF-4192-AFD5-26BBFACE7882}">
      <dgm:prSet/>
      <dgm:spPr/>
      <dgm:t>
        <a:bodyPr/>
        <a:lstStyle/>
        <a:p>
          <a:endParaRPr lang="ru-RU"/>
        </a:p>
      </dgm:t>
    </dgm:pt>
    <dgm:pt modelId="{BC64F4CE-8A08-4182-B41A-192DD279C7BB}" type="sibTrans" cxnId="{CE29E310-62BF-4192-AFD5-26BBFACE7882}">
      <dgm:prSet/>
      <dgm:spPr/>
      <dgm:t>
        <a:bodyPr/>
        <a:lstStyle/>
        <a:p>
          <a:endParaRPr lang="ru-RU"/>
        </a:p>
      </dgm:t>
    </dgm:pt>
    <dgm:pt modelId="{C37CFA78-F013-43EC-9DB7-A6732535F1A8}">
      <dgm:prSet/>
      <dgm:spPr/>
      <dgm:t>
        <a:bodyPr/>
        <a:lstStyle/>
        <a:p>
          <a:endParaRPr lang="ru-RU" sz="1200" dirty="0"/>
        </a:p>
      </dgm:t>
    </dgm:pt>
    <dgm:pt modelId="{4A5A548C-CF5B-4787-AC77-CD39C5C1E1D3}" type="parTrans" cxnId="{0928D606-CB71-4ECE-9BAE-C058DB55D1E1}">
      <dgm:prSet/>
      <dgm:spPr/>
      <dgm:t>
        <a:bodyPr/>
        <a:lstStyle/>
        <a:p>
          <a:endParaRPr lang="ru-RU"/>
        </a:p>
      </dgm:t>
    </dgm:pt>
    <dgm:pt modelId="{AB097252-1235-483D-85FE-A243CF8BCB32}" type="sibTrans" cxnId="{0928D606-CB71-4ECE-9BAE-C058DB55D1E1}">
      <dgm:prSet/>
      <dgm:spPr/>
      <dgm:t>
        <a:bodyPr/>
        <a:lstStyle/>
        <a:p>
          <a:endParaRPr lang="ru-RU"/>
        </a:p>
      </dgm:t>
    </dgm:pt>
    <dgm:pt modelId="{163DF04C-03ED-4D40-BD80-46D860DEE2DA}">
      <dgm:prSet/>
      <dgm:spPr/>
      <dgm:t>
        <a:bodyPr/>
        <a:lstStyle/>
        <a:p>
          <a:endParaRPr lang="ru-RU" sz="1200" dirty="0"/>
        </a:p>
      </dgm:t>
    </dgm:pt>
    <dgm:pt modelId="{C8EC2244-14D7-4531-9B7F-4DE6477EAB2B}" type="parTrans" cxnId="{DB486379-FADE-45B5-992B-D2D767F8116A}">
      <dgm:prSet/>
      <dgm:spPr/>
      <dgm:t>
        <a:bodyPr/>
        <a:lstStyle/>
        <a:p>
          <a:endParaRPr lang="ru-RU"/>
        </a:p>
      </dgm:t>
    </dgm:pt>
    <dgm:pt modelId="{77C13197-7A95-490D-B8A4-524D0E7BAC1F}" type="sibTrans" cxnId="{DB486379-FADE-45B5-992B-D2D767F8116A}">
      <dgm:prSet/>
      <dgm:spPr/>
      <dgm:t>
        <a:bodyPr/>
        <a:lstStyle/>
        <a:p>
          <a:endParaRPr lang="ru-RU"/>
        </a:p>
      </dgm:t>
    </dgm:pt>
    <dgm:pt modelId="{3F7BD424-0432-4EA7-97C4-26D3167ABE2A}">
      <dgm:prSet custT="1"/>
      <dgm:spPr/>
      <dgm:t>
        <a:bodyPr/>
        <a:lstStyle/>
        <a:p>
          <a:endParaRPr lang="ru-RU" sz="1400" dirty="0"/>
        </a:p>
      </dgm:t>
    </dgm:pt>
    <dgm:pt modelId="{844FCEDA-E227-47D9-B28B-01FF2C8FAFCD}" type="parTrans" cxnId="{493E7523-3259-47A9-A587-7222CCD19BDA}">
      <dgm:prSet/>
      <dgm:spPr/>
      <dgm:t>
        <a:bodyPr/>
        <a:lstStyle/>
        <a:p>
          <a:endParaRPr lang="ru-RU"/>
        </a:p>
      </dgm:t>
    </dgm:pt>
    <dgm:pt modelId="{77734080-1AB1-4F39-AB45-5A6FF6D1DB2D}" type="sibTrans" cxnId="{493E7523-3259-47A9-A587-7222CCD19BDA}">
      <dgm:prSet/>
      <dgm:spPr/>
      <dgm:t>
        <a:bodyPr/>
        <a:lstStyle/>
        <a:p>
          <a:endParaRPr lang="ru-RU"/>
        </a:p>
      </dgm:t>
    </dgm:pt>
    <dgm:pt modelId="{4E6BB3F7-84D2-4951-B398-8957F43D6824}" type="pres">
      <dgm:prSet presAssocID="{F27E0485-1B4A-4D85-812D-4187374DAF3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87D140-BE27-47F7-91D2-110F0C4DE366}" type="pres">
      <dgm:prSet presAssocID="{F27E0485-1B4A-4D85-812D-4187374DAF30}" presName="children" presStyleCnt="0"/>
      <dgm:spPr/>
    </dgm:pt>
    <dgm:pt modelId="{11ABECD3-6A30-4464-A90A-55ECF7C4EF6D}" type="pres">
      <dgm:prSet presAssocID="{F27E0485-1B4A-4D85-812D-4187374DAF30}" presName="child1group" presStyleCnt="0"/>
      <dgm:spPr/>
    </dgm:pt>
    <dgm:pt modelId="{0289824C-A49A-4D24-BA60-16C8B5294385}" type="pres">
      <dgm:prSet presAssocID="{F27E0485-1B4A-4D85-812D-4187374DAF30}" presName="child1" presStyleLbl="bgAcc1" presStyleIdx="0" presStyleCnt="4" custLinFactNeighborY="-287"/>
      <dgm:spPr/>
      <dgm:t>
        <a:bodyPr/>
        <a:lstStyle/>
        <a:p>
          <a:endParaRPr lang="ru-RU"/>
        </a:p>
      </dgm:t>
    </dgm:pt>
    <dgm:pt modelId="{90828C61-8702-47A3-A691-FB8109038C63}" type="pres">
      <dgm:prSet presAssocID="{F27E0485-1B4A-4D85-812D-4187374DAF30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CC5164-11CA-48CA-85BF-9D3CDD55377D}" type="pres">
      <dgm:prSet presAssocID="{F27E0485-1B4A-4D85-812D-4187374DAF30}" presName="child2group" presStyleCnt="0"/>
      <dgm:spPr/>
    </dgm:pt>
    <dgm:pt modelId="{682F8C7F-D059-484C-BA6F-44170F911DC7}" type="pres">
      <dgm:prSet presAssocID="{F27E0485-1B4A-4D85-812D-4187374DAF30}" presName="child2" presStyleLbl="bgAcc1" presStyleIdx="1" presStyleCnt="4"/>
      <dgm:spPr/>
      <dgm:t>
        <a:bodyPr/>
        <a:lstStyle/>
        <a:p>
          <a:endParaRPr lang="ru-RU"/>
        </a:p>
      </dgm:t>
    </dgm:pt>
    <dgm:pt modelId="{B36132B1-6BA6-4FFB-A55B-D7FF83DC2F2D}" type="pres">
      <dgm:prSet presAssocID="{F27E0485-1B4A-4D85-812D-4187374DAF30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C662C0-5955-409D-89B6-4706F3E9D4C6}" type="pres">
      <dgm:prSet presAssocID="{F27E0485-1B4A-4D85-812D-4187374DAF30}" presName="child3group" presStyleCnt="0"/>
      <dgm:spPr/>
    </dgm:pt>
    <dgm:pt modelId="{36BE5D7B-CCB4-42E9-9155-058996C517B0}" type="pres">
      <dgm:prSet presAssocID="{F27E0485-1B4A-4D85-812D-4187374DAF30}" presName="child3" presStyleLbl="bgAcc1" presStyleIdx="2" presStyleCnt="4"/>
      <dgm:spPr/>
      <dgm:t>
        <a:bodyPr/>
        <a:lstStyle/>
        <a:p>
          <a:endParaRPr lang="ru-RU"/>
        </a:p>
      </dgm:t>
    </dgm:pt>
    <dgm:pt modelId="{A11D3912-128B-4948-A5FF-B7CD5F43DEC8}" type="pres">
      <dgm:prSet presAssocID="{F27E0485-1B4A-4D85-812D-4187374DAF30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809C3-DB02-4C68-87F3-248EDD94AEA7}" type="pres">
      <dgm:prSet presAssocID="{F27E0485-1B4A-4D85-812D-4187374DAF30}" presName="child4group" presStyleCnt="0"/>
      <dgm:spPr/>
    </dgm:pt>
    <dgm:pt modelId="{91A8E229-C802-4A35-9D35-AA55F03B7FE6}" type="pres">
      <dgm:prSet presAssocID="{F27E0485-1B4A-4D85-812D-4187374DAF30}" presName="child4" presStyleLbl="bgAcc1" presStyleIdx="3" presStyleCnt="4"/>
      <dgm:spPr/>
      <dgm:t>
        <a:bodyPr/>
        <a:lstStyle/>
        <a:p>
          <a:endParaRPr lang="ru-RU"/>
        </a:p>
      </dgm:t>
    </dgm:pt>
    <dgm:pt modelId="{3A8EFB92-62CC-4DCD-9E1A-B652B128590E}" type="pres">
      <dgm:prSet presAssocID="{F27E0485-1B4A-4D85-812D-4187374DAF30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781D3-53F0-4EB3-A1DD-8CA8C67F55DF}" type="pres">
      <dgm:prSet presAssocID="{F27E0485-1B4A-4D85-812D-4187374DAF30}" presName="childPlaceholder" presStyleCnt="0"/>
      <dgm:spPr/>
    </dgm:pt>
    <dgm:pt modelId="{4AA07323-A4A0-4C4C-A3DA-DF0FE24975D1}" type="pres">
      <dgm:prSet presAssocID="{F27E0485-1B4A-4D85-812D-4187374DAF30}" presName="circle" presStyleCnt="0"/>
      <dgm:spPr/>
    </dgm:pt>
    <dgm:pt modelId="{86F655A9-92D8-4839-AFAB-AC0C4EDDDD9D}" type="pres">
      <dgm:prSet presAssocID="{F27E0485-1B4A-4D85-812D-4187374DAF30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5C82B9-149C-420D-A447-1A1367E1CFCC}" type="pres">
      <dgm:prSet presAssocID="{F27E0485-1B4A-4D85-812D-4187374DAF30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F2F27E-8CFE-4D20-ACCC-E98476BF9FDD}" type="pres">
      <dgm:prSet presAssocID="{F27E0485-1B4A-4D85-812D-4187374DAF30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9C1536-8D07-487B-A5C1-553AF3EA3C6B}" type="pres">
      <dgm:prSet presAssocID="{F27E0485-1B4A-4D85-812D-4187374DAF30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93313-F4E3-45AC-9BE6-8A4754E214BA}" type="pres">
      <dgm:prSet presAssocID="{F27E0485-1B4A-4D85-812D-4187374DAF30}" presName="quadrantPlaceholder" presStyleCnt="0"/>
      <dgm:spPr/>
    </dgm:pt>
    <dgm:pt modelId="{EDD34DCC-2ECC-476F-AAAB-70D5CF7ECEAF}" type="pres">
      <dgm:prSet presAssocID="{F27E0485-1B4A-4D85-812D-4187374DAF30}" presName="center1" presStyleLbl="fgShp" presStyleIdx="0" presStyleCnt="2"/>
      <dgm:spPr/>
    </dgm:pt>
    <dgm:pt modelId="{5B2D415F-C28E-4AC4-87C8-EF9653F3F098}" type="pres">
      <dgm:prSet presAssocID="{F27E0485-1B4A-4D85-812D-4187374DAF30}" presName="center2" presStyleLbl="fgShp" presStyleIdx="1" presStyleCnt="2"/>
      <dgm:spPr/>
    </dgm:pt>
  </dgm:ptLst>
  <dgm:cxnLst>
    <dgm:cxn modelId="{23001A2F-0823-4F26-A666-363DB53CE5BE}" type="presOf" srcId="{C37CFA78-F013-43EC-9DB7-A6732535F1A8}" destId="{B36132B1-6BA6-4FFB-A55B-D7FF83DC2F2D}" srcOrd="1" destOrd="2" presId="urn:microsoft.com/office/officeart/2005/8/layout/cycle4#1"/>
    <dgm:cxn modelId="{C96A6D16-54F5-4AF3-90E2-EED1C1A212C3}" srcId="{06280D69-6D26-4975-A72A-49DB124250BB}" destId="{E09D127E-01AF-4B8D-BC02-04C8703D2923}" srcOrd="0" destOrd="0" parTransId="{4321538A-B75F-4C8C-ABFB-E83352B47220}" sibTransId="{7F9EC6CD-127A-45B8-B4F1-6F543CBB1FBA}"/>
    <dgm:cxn modelId="{31331317-D6B4-4E1D-A1A5-7F8DD90FF210}" type="presOf" srcId="{3F7BD424-0432-4EA7-97C4-26D3167ABE2A}" destId="{36BE5D7B-CCB4-42E9-9155-058996C517B0}" srcOrd="0" destOrd="1" presId="urn:microsoft.com/office/officeart/2005/8/layout/cycle4#1"/>
    <dgm:cxn modelId="{B5BDCD04-116F-400D-9370-CAD5C86CEF0D}" type="presOf" srcId="{F04487E2-1E54-4601-AE09-E920AFF588D3}" destId="{682F8C7F-D059-484C-BA6F-44170F911DC7}" srcOrd="0" destOrd="1" presId="urn:microsoft.com/office/officeart/2005/8/layout/cycle4#1"/>
    <dgm:cxn modelId="{08505DC9-ED22-447F-98AA-2AA605FE22B1}" srcId="{F27E0485-1B4A-4D85-812D-4187374DAF30}" destId="{06280D69-6D26-4975-A72A-49DB124250BB}" srcOrd="4" destOrd="0" parTransId="{32752CA8-7D9D-4047-BE51-B10CFD28FACD}" sibTransId="{147437E4-97A1-4D27-9572-88E9455521CA}"/>
    <dgm:cxn modelId="{8688D4F7-E341-495A-8EAD-9AD78A32DF3C}" type="presOf" srcId="{163DF04C-03ED-4D40-BD80-46D860DEE2DA}" destId="{3A8EFB92-62CC-4DCD-9E1A-B652B128590E}" srcOrd="1" destOrd="1" presId="urn:microsoft.com/office/officeart/2005/8/layout/cycle4#1"/>
    <dgm:cxn modelId="{30DD122F-7F15-4DAF-9BBB-6FF20105A090}" type="presOf" srcId="{F27E0485-1B4A-4D85-812D-4187374DAF30}" destId="{4E6BB3F7-84D2-4951-B398-8957F43D6824}" srcOrd="0" destOrd="0" presId="urn:microsoft.com/office/officeart/2005/8/layout/cycle4#1"/>
    <dgm:cxn modelId="{EA58406C-501D-49DA-9CF6-8E62ED9967CB}" srcId="{F27E0485-1B4A-4D85-812D-4187374DAF30}" destId="{023745E7-192E-49E0-A7E2-AAA25ECE826A}" srcOrd="1" destOrd="0" parTransId="{E2784FB6-A007-49EF-999B-0EA665A2DF81}" sibTransId="{22C0D111-A162-4677-9962-7C24CF60578B}"/>
    <dgm:cxn modelId="{8F877AC5-D042-4605-B585-24D09BF6599F}" type="presOf" srcId="{F04487E2-1E54-4601-AE09-E920AFF588D3}" destId="{B36132B1-6BA6-4FFB-A55B-D7FF83DC2F2D}" srcOrd="1" destOrd="1" presId="urn:microsoft.com/office/officeart/2005/8/layout/cycle4#1"/>
    <dgm:cxn modelId="{40DDA5BF-7DEA-4DBD-AEF7-2FA3C402FAC3}" srcId="{F27E0485-1B4A-4D85-812D-4187374DAF30}" destId="{2F09E5F1-0EF3-4887-BE95-EC0934ED16DB}" srcOrd="2" destOrd="0" parTransId="{28C579FD-9DAE-4C9A-A00D-A8E29BA42776}" sibTransId="{4F9D20C5-1B4E-4D47-A0E7-EAC339070927}"/>
    <dgm:cxn modelId="{BBB4FF69-A4C3-4910-8E7B-F3DFD9CFF761}" srcId="{F27E0485-1B4A-4D85-812D-4187374DAF30}" destId="{91AD3652-8E20-4BEE-807C-00447D2DDCFE}" srcOrd="0" destOrd="0" parTransId="{C0A15B9C-35AD-4629-909A-7F434262CC4A}" sibTransId="{04273D15-8AF2-4A7C-9715-EB16720C3318}"/>
    <dgm:cxn modelId="{100A3227-F76D-4BE5-820A-4F8F6206E5D0}" type="presOf" srcId="{498E035E-AB41-4E11-9366-68572B360653}" destId="{A11D3912-128B-4948-A5FF-B7CD5F43DEC8}" srcOrd="1" destOrd="0" presId="urn:microsoft.com/office/officeart/2005/8/layout/cycle4#1"/>
    <dgm:cxn modelId="{8E7E634B-A8F8-4FC7-B748-FB805FE30786}" type="presOf" srcId="{81A31CDA-0868-4C5F-9591-F2ABF5D031BB}" destId="{682F8C7F-D059-484C-BA6F-44170F911DC7}" srcOrd="0" destOrd="0" presId="urn:microsoft.com/office/officeart/2005/8/layout/cycle4#1"/>
    <dgm:cxn modelId="{CA9F6684-5A9D-4E27-A67B-1F09353156C0}" type="presOf" srcId="{D4E83B47-68CA-4012-B18C-CAEB7AB5C1D1}" destId="{0D9C1536-8D07-487B-A5C1-553AF3EA3C6B}" srcOrd="0" destOrd="0" presId="urn:microsoft.com/office/officeart/2005/8/layout/cycle4#1"/>
    <dgm:cxn modelId="{26B49450-EF59-49EE-9CA8-E85BD1EF1B2C}" srcId="{D4E83B47-68CA-4012-B18C-CAEB7AB5C1D1}" destId="{74A6B59C-E0D3-4855-A4EF-F2C6F2424046}" srcOrd="0" destOrd="0" parTransId="{8F93D408-37FF-41B3-99D8-9E4621A31E1C}" sibTransId="{3F5186DE-9594-47DA-B297-DF4CD78ED231}"/>
    <dgm:cxn modelId="{5D562D29-64EB-4748-809B-CBE0D5D9B021}" type="presOf" srcId="{2F09E5F1-0EF3-4887-BE95-EC0934ED16DB}" destId="{27F2F27E-8CFE-4D20-ACCC-E98476BF9FDD}" srcOrd="0" destOrd="0" presId="urn:microsoft.com/office/officeart/2005/8/layout/cycle4#1"/>
    <dgm:cxn modelId="{0C9457BF-5C1A-48D6-9A74-4CDDC436AAFE}" type="presOf" srcId="{8019A4DB-D005-441B-8DFA-DAADF3E386D9}" destId="{90828C61-8702-47A3-A691-FB8109038C63}" srcOrd="1" destOrd="1" presId="urn:microsoft.com/office/officeart/2005/8/layout/cycle4#1"/>
    <dgm:cxn modelId="{241FFAED-3952-499F-8272-630EBF9BAF39}" type="presOf" srcId="{3F7BD424-0432-4EA7-97C4-26D3167ABE2A}" destId="{A11D3912-128B-4948-A5FF-B7CD5F43DEC8}" srcOrd="1" destOrd="1" presId="urn:microsoft.com/office/officeart/2005/8/layout/cycle4#1"/>
    <dgm:cxn modelId="{42457893-33CE-4C50-9E9C-174BA3950FD5}" srcId="{023745E7-192E-49E0-A7E2-AAA25ECE826A}" destId="{81A31CDA-0868-4C5F-9591-F2ABF5D031BB}" srcOrd="0" destOrd="0" parTransId="{593ACE42-D161-4D5B-8DC5-C1152425B784}" sibTransId="{BF2F8BC4-5ADD-4D10-9925-79D8F746BC72}"/>
    <dgm:cxn modelId="{79E1AA5B-E50F-409B-8DA1-A753F4B73F50}" type="presOf" srcId="{163DF04C-03ED-4D40-BD80-46D860DEE2DA}" destId="{91A8E229-C802-4A35-9D35-AA55F03B7FE6}" srcOrd="0" destOrd="1" presId="urn:microsoft.com/office/officeart/2005/8/layout/cycle4#1"/>
    <dgm:cxn modelId="{704CEA0C-05EA-4E2A-BF61-50158114C24B}" srcId="{91AD3652-8E20-4BEE-807C-00447D2DDCFE}" destId="{7E317EFA-CF4A-4DFD-A60E-E4F90F2A72E0}" srcOrd="0" destOrd="0" parTransId="{DCA5FA3B-48B3-4851-B7FE-FBAE507189A9}" sibTransId="{59A595DC-410E-4F8C-BFC6-74F361265BFF}"/>
    <dgm:cxn modelId="{DB486379-FADE-45B5-992B-D2D767F8116A}" srcId="{D4E83B47-68CA-4012-B18C-CAEB7AB5C1D1}" destId="{163DF04C-03ED-4D40-BD80-46D860DEE2DA}" srcOrd="1" destOrd="0" parTransId="{C8EC2244-14D7-4531-9B7F-4DE6477EAB2B}" sibTransId="{77C13197-7A95-490D-B8A4-524D0E7BAC1F}"/>
    <dgm:cxn modelId="{C49EFDB8-3228-4637-BCFF-42D59D03CBA4}" type="presOf" srcId="{7E317EFA-CF4A-4DFD-A60E-E4F90F2A72E0}" destId="{90828C61-8702-47A3-A691-FB8109038C63}" srcOrd="1" destOrd="0" presId="urn:microsoft.com/office/officeart/2005/8/layout/cycle4#1"/>
    <dgm:cxn modelId="{493E7523-3259-47A9-A587-7222CCD19BDA}" srcId="{2F09E5F1-0EF3-4887-BE95-EC0934ED16DB}" destId="{3F7BD424-0432-4EA7-97C4-26D3167ABE2A}" srcOrd="1" destOrd="0" parTransId="{844FCEDA-E227-47D9-B28B-01FF2C8FAFCD}" sibTransId="{77734080-1AB1-4F39-AB45-5A6FF6D1DB2D}"/>
    <dgm:cxn modelId="{292C9666-D6BE-4D2B-961E-1D9EBDA394CD}" srcId="{91AD3652-8E20-4BEE-807C-00447D2DDCFE}" destId="{8019A4DB-D005-441B-8DFA-DAADF3E386D9}" srcOrd="1" destOrd="0" parTransId="{877E977B-3F46-4887-B6ED-9D42AC106C42}" sibTransId="{D5D93796-8EEE-4D23-B59C-BE0CD01EE862}"/>
    <dgm:cxn modelId="{7CDC8070-1FBE-46F0-862D-5143D5AE6F58}" type="presOf" srcId="{81A31CDA-0868-4C5F-9591-F2ABF5D031BB}" destId="{B36132B1-6BA6-4FFB-A55B-D7FF83DC2F2D}" srcOrd="1" destOrd="0" presId="urn:microsoft.com/office/officeart/2005/8/layout/cycle4#1"/>
    <dgm:cxn modelId="{DA8DBBAA-8705-41E6-82FF-9570F5E00388}" type="presOf" srcId="{91AD3652-8E20-4BEE-807C-00447D2DDCFE}" destId="{86F655A9-92D8-4839-AFAB-AC0C4EDDDD9D}" srcOrd="0" destOrd="0" presId="urn:microsoft.com/office/officeart/2005/8/layout/cycle4#1"/>
    <dgm:cxn modelId="{CE29E310-62BF-4192-AFD5-26BBFACE7882}" srcId="{023745E7-192E-49E0-A7E2-AAA25ECE826A}" destId="{F04487E2-1E54-4601-AE09-E920AFF588D3}" srcOrd="1" destOrd="0" parTransId="{41CF43DA-4EFE-45EB-88F0-76A7D22E13E9}" sibTransId="{BC64F4CE-8A08-4182-B41A-192DD279C7BB}"/>
    <dgm:cxn modelId="{0928D606-CB71-4ECE-9BAE-C058DB55D1E1}" srcId="{023745E7-192E-49E0-A7E2-AAA25ECE826A}" destId="{C37CFA78-F013-43EC-9DB7-A6732535F1A8}" srcOrd="2" destOrd="0" parTransId="{4A5A548C-CF5B-4787-AC77-CD39C5C1E1D3}" sibTransId="{AB097252-1235-483D-85FE-A243CF8BCB32}"/>
    <dgm:cxn modelId="{72F7FFC5-BB14-4412-A5C2-B772B554F5BF}" type="presOf" srcId="{74A6B59C-E0D3-4855-A4EF-F2C6F2424046}" destId="{3A8EFB92-62CC-4DCD-9E1A-B652B128590E}" srcOrd="1" destOrd="0" presId="urn:microsoft.com/office/officeart/2005/8/layout/cycle4#1"/>
    <dgm:cxn modelId="{E49F4D0F-EB59-4680-B718-2BEDF1B3FE2A}" type="presOf" srcId="{7E317EFA-CF4A-4DFD-A60E-E4F90F2A72E0}" destId="{0289824C-A49A-4D24-BA60-16C8B5294385}" srcOrd="0" destOrd="0" presId="urn:microsoft.com/office/officeart/2005/8/layout/cycle4#1"/>
    <dgm:cxn modelId="{35E5ABA4-5598-4DB3-85D5-AB68FFFC2A60}" type="presOf" srcId="{498E035E-AB41-4E11-9366-68572B360653}" destId="{36BE5D7B-CCB4-42E9-9155-058996C517B0}" srcOrd="0" destOrd="0" presId="urn:microsoft.com/office/officeart/2005/8/layout/cycle4#1"/>
    <dgm:cxn modelId="{13065953-69B5-42A9-A495-F634FE80E415}" srcId="{F27E0485-1B4A-4D85-812D-4187374DAF30}" destId="{D4E83B47-68CA-4012-B18C-CAEB7AB5C1D1}" srcOrd="3" destOrd="0" parTransId="{BF78E74A-3397-4EBD-B27C-25447BBC901D}" sibTransId="{1DC2FE1D-2803-40AC-B20D-BCBF74EAF591}"/>
    <dgm:cxn modelId="{D2BCB652-84C0-40A7-8935-DEDF2F73AA39}" type="presOf" srcId="{023745E7-192E-49E0-A7E2-AAA25ECE826A}" destId="{585C82B9-149C-420D-A447-1A1367E1CFCC}" srcOrd="0" destOrd="0" presId="urn:microsoft.com/office/officeart/2005/8/layout/cycle4#1"/>
    <dgm:cxn modelId="{9B623A49-5070-4350-A961-E6598C4972F2}" srcId="{2F09E5F1-0EF3-4887-BE95-EC0934ED16DB}" destId="{498E035E-AB41-4E11-9366-68572B360653}" srcOrd="0" destOrd="0" parTransId="{5D29F739-8033-43E6-AE11-4005CADB9164}" sibTransId="{6FA40B2D-5C29-4C16-A573-956662F3DB7F}"/>
    <dgm:cxn modelId="{F513ADE3-453E-4465-B304-A57CCDD46C3A}" type="presOf" srcId="{C37CFA78-F013-43EC-9DB7-A6732535F1A8}" destId="{682F8C7F-D059-484C-BA6F-44170F911DC7}" srcOrd="0" destOrd="2" presId="urn:microsoft.com/office/officeart/2005/8/layout/cycle4#1"/>
    <dgm:cxn modelId="{D0E65B54-DC89-4420-920D-7E2EB83EC397}" type="presOf" srcId="{8019A4DB-D005-441B-8DFA-DAADF3E386D9}" destId="{0289824C-A49A-4D24-BA60-16C8B5294385}" srcOrd="0" destOrd="1" presId="urn:microsoft.com/office/officeart/2005/8/layout/cycle4#1"/>
    <dgm:cxn modelId="{CA862C73-44EA-4CA0-8B45-5CDE7DCEC7B1}" type="presOf" srcId="{74A6B59C-E0D3-4855-A4EF-F2C6F2424046}" destId="{91A8E229-C802-4A35-9D35-AA55F03B7FE6}" srcOrd="0" destOrd="0" presId="urn:microsoft.com/office/officeart/2005/8/layout/cycle4#1"/>
    <dgm:cxn modelId="{E68FD355-456E-4FC7-B08A-D84749027341}" type="presParOf" srcId="{4E6BB3F7-84D2-4951-B398-8957F43D6824}" destId="{6D87D140-BE27-47F7-91D2-110F0C4DE366}" srcOrd="0" destOrd="0" presId="urn:microsoft.com/office/officeart/2005/8/layout/cycle4#1"/>
    <dgm:cxn modelId="{874E4B7B-206D-4755-8A71-ACA014A50D7F}" type="presParOf" srcId="{6D87D140-BE27-47F7-91D2-110F0C4DE366}" destId="{11ABECD3-6A30-4464-A90A-55ECF7C4EF6D}" srcOrd="0" destOrd="0" presId="urn:microsoft.com/office/officeart/2005/8/layout/cycle4#1"/>
    <dgm:cxn modelId="{20685261-0B78-4BB7-BBAA-B458078FAB51}" type="presParOf" srcId="{11ABECD3-6A30-4464-A90A-55ECF7C4EF6D}" destId="{0289824C-A49A-4D24-BA60-16C8B5294385}" srcOrd="0" destOrd="0" presId="urn:microsoft.com/office/officeart/2005/8/layout/cycle4#1"/>
    <dgm:cxn modelId="{4DC15CAF-C783-48CA-8A10-0774751FD798}" type="presParOf" srcId="{11ABECD3-6A30-4464-A90A-55ECF7C4EF6D}" destId="{90828C61-8702-47A3-A691-FB8109038C63}" srcOrd="1" destOrd="0" presId="urn:microsoft.com/office/officeart/2005/8/layout/cycle4#1"/>
    <dgm:cxn modelId="{7B82507A-E171-42CF-911C-D27FD8EDE727}" type="presParOf" srcId="{6D87D140-BE27-47F7-91D2-110F0C4DE366}" destId="{1DCC5164-11CA-48CA-85BF-9D3CDD55377D}" srcOrd="1" destOrd="0" presId="urn:microsoft.com/office/officeart/2005/8/layout/cycle4#1"/>
    <dgm:cxn modelId="{40E71965-C262-4AF0-85FF-EDE39BCED372}" type="presParOf" srcId="{1DCC5164-11CA-48CA-85BF-9D3CDD55377D}" destId="{682F8C7F-D059-484C-BA6F-44170F911DC7}" srcOrd="0" destOrd="0" presId="urn:microsoft.com/office/officeart/2005/8/layout/cycle4#1"/>
    <dgm:cxn modelId="{40FD2111-D38C-4774-8579-475CA2F67BE0}" type="presParOf" srcId="{1DCC5164-11CA-48CA-85BF-9D3CDD55377D}" destId="{B36132B1-6BA6-4FFB-A55B-D7FF83DC2F2D}" srcOrd="1" destOrd="0" presId="urn:microsoft.com/office/officeart/2005/8/layout/cycle4#1"/>
    <dgm:cxn modelId="{592C0DBD-E903-4072-B508-8D6579231ED5}" type="presParOf" srcId="{6D87D140-BE27-47F7-91D2-110F0C4DE366}" destId="{1EC662C0-5955-409D-89B6-4706F3E9D4C6}" srcOrd="2" destOrd="0" presId="urn:microsoft.com/office/officeart/2005/8/layout/cycle4#1"/>
    <dgm:cxn modelId="{81ED9EE5-50F9-44F1-A758-4608FA2283B0}" type="presParOf" srcId="{1EC662C0-5955-409D-89B6-4706F3E9D4C6}" destId="{36BE5D7B-CCB4-42E9-9155-058996C517B0}" srcOrd="0" destOrd="0" presId="urn:microsoft.com/office/officeart/2005/8/layout/cycle4#1"/>
    <dgm:cxn modelId="{409329D6-B2B1-4199-A02D-61C2D3BFC95A}" type="presParOf" srcId="{1EC662C0-5955-409D-89B6-4706F3E9D4C6}" destId="{A11D3912-128B-4948-A5FF-B7CD5F43DEC8}" srcOrd="1" destOrd="0" presId="urn:microsoft.com/office/officeart/2005/8/layout/cycle4#1"/>
    <dgm:cxn modelId="{1305CF7D-7A08-4E34-AEA0-00FF529FA066}" type="presParOf" srcId="{6D87D140-BE27-47F7-91D2-110F0C4DE366}" destId="{358809C3-DB02-4C68-87F3-248EDD94AEA7}" srcOrd="3" destOrd="0" presId="urn:microsoft.com/office/officeart/2005/8/layout/cycle4#1"/>
    <dgm:cxn modelId="{4C88DA8D-345E-4D8D-BF31-02FB34235B02}" type="presParOf" srcId="{358809C3-DB02-4C68-87F3-248EDD94AEA7}" destId="{91A8E229-C802-4A35-9D35-AA55F03B7FE6}" srcOrd="0" destOrd="0" presId="urn:microsoft.com/office/officeart/2005/8/layout/cycle4#1"/>
    <dgm:cxn modelId="{1E97CBDB-AD69-4DF1-87B4-43617A3BB4F4}" type="presParOf" srcId="{358809C3-DB02-4C68-87F3-248EDD94AEA7}" destId="{3A8EFB92-62CC-4DCD-9E1A-B652B128590E}" srcOrd="1" destOrd="0" presId="urn:microsoft.com/office/officeart/2005/8/layout/cycle4#1"/>
    <dgm:cxn modelId="{1F67424C-9D61-4718-87EF-AEAA045C6D49}" type="presParOf" srcId="{6D87D140-BE27-47F7-91D2-110F0C4DE366}" destId="{7CF781D3-53F0-4EB3-A1DD-8CA8C67F55DF}" srcOrd="4" destOrd="0" presId="urn:microsoft.com/office/officeart/2005/8/layout/cycle4#1"/>
    <dgm:cxn modelId="{7D6F6E06-5944-4266-B87A-2BDFCE23C5FC}" type="presParOf" srcId="{4E6BB3F7-84D2-4951-B398-8957F43D6824}" destId="{4AA07323-A4A0-4C4C-A3DA-DF0FE24975D1}" srcOrd="1" destOrd="0" presId="urn:microsoft.com/office/officeart/2005/8/layout/cycle4#1"/>
    <dgm:cxn modelId="{96684096-6200-4F66-AF47-150743F53127}" type="presParOf" srcId="{4AA07323-A4A0-4C4C-A3DA-DF0FE24975D1}" destId="{86F655A9-92D8-4839-AFAB-AC0C4EDDDD9D}" srcOrd="0" destOrd="0" presId="urn:microsoft.com/office/officeart/2005/8/layout/cycle4#1"/>
    <dgm:cxn modelId="{C5308E78-6739-4DE5-995E-A17D7694D00B}" type="presParOf" srcId="{4AA07323-A4A0-4C4C-A3DA-DF0FE24975D1}" destId="{585C82B9-149C-420D-A447-1A1367E1CFCC}" srcOrd="1" destOrd="0" presId="urn:microsoft.com/office/officeart/2005/8/layout/cycle4#1"/>
    <dgm:cxn modelId="{B37363D6-6841-4FC2-8DEE-79B98C38128B}" type="presParOf" srcId="{4AA07323-A4A0-4C4C-A3DA-DF0FE24975D1}" destId="{27F2F27E-8CFE-4D20-ACCC-E98476BF9FDD}" srcOrd="2" destOrd="0" presId="urn:microsoft.com/office/officeart/2005/8/layout/cycle4#1"/>
    <dgm:cxn modelId="{7CFF086E-B0AE-4863-BFE9-D985A17C8292}" type="presParOf" srcId="{4AA07323-A4A0-4C4C-A3DA-DF0FE24975D1}" destId="{0D9C1536-8D07-487B-A5C1-553AF3EA3C6B}" srcOrd="3" destOrd="0" presId="urn:microsoft.com/office/officeart/2005/8/layout/cycle4#1"/>
    <dgm:cxn modelId="{2EB4A276-E7A3-4D9A-9DBE-FE234170D7FD}" type="presParOf" srcId="{4AA07323-A4A0-4C4C-A3DA-DF0FE24975D1}" destId="{17C93313-F4E3-45AC-9BE6-8A4754E214BA}" srcOrd="4" destOrd="0" presId="urn:microsoft.com/office/officeart/2005/8/layout/cycle4#1"/>
    <dgm:cxn modelId="{B0629D97-85F7-48E6-BD7A-D0BC1CA57DF3}" type="presParOf" srcId="{4E6BB3F7-84D2-4951-B398-8957F43D6824}" destId="{EDD34DCC-2ECC-476F-AAAB-70D5CF7ECEAF}" srcOrd="2" destOrd="0" presId="urn:microsoft.com/office/officeart/2005/8/layout/cycle4#1"/>
    <dgm:cxn modelId="{72753C13-6BAF-4626-91B0-947EAF1FC99D}" type="presParOf" srcId="{4E6BB3F7-84D2-4951-B398-8957F43D6824}" destId="{5B2D415F-C28E-4AC4-87C8-EF9653F3F098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8F9EAC-FB70-4530-B129-A732C44EC7D4}">
      <dsp:nvSpPr>
        <dsp:cNvPr id="0" name=""/>
        <dsp:cNvSpPr/>
      </dsp:nvSpPr>
      <dsp:spPr>
        <a:xfrm>
          <a:off x="4107139" y="1582418"/>
          <a:ext cx="2259400" cy="9811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8816"/>
              </a:lnTo>
              <a:lnTo>
                <a:pt x="2259400" y="638816"/>
              </a:lnTo>
              <a:lnTo>
                <a:pt x="2259400" y="981161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B2244-9540-41C7-85E7-7093D7760505}">
      <dsp:nvSpPr>
        <dsp:cNvPr id="0" name=""/>
        <dsp:cNvSpPr/>
      </dsp:nvSpPr>
      <dsp:spPr>
        <a:xfrm>
          <a:off x="1437130" y="1582418"/>
          <a:ext cx="2670008" cy="1006316"/>
        </a:xfrm>
        <a:custGeom>
          <a:avLst/>
          <a:gdLst/>
          <a:ahLst/>
          <a:cxnLst/>
          <a:rect l="0" t="0" r="0" b="0"/>
          <a:pathLst>
            <a:path>
              <a:moveTo>
                <a:pt x="2670008" y="0"/>
              </a:moveTo>
              <a:lnTo>
                <a:pt x="2670008" y="663972"/>
              </a:lnTo>
              <a:lnTo>
                <a:pt x="0" y="663972"/>
              </a:lnTo>
              <a:lnTo>
                <a:pt x="0" y="100631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C83ED-D5FD-42A3-A761-53991030E7EA}">
      <dsp:nvSpPr>
        <dsp:cNvPr id="0" name=""/>
        <dsp:cNvSpPr/>
      </dsp:nvSpPr>
      <dsp:spPr>
        <a:xfrm>
          <a:off x="2040517" y="137552"/>
          <a:ext cx="4133243" cy="1444866"/>
        </a:xfrm>
        <a:prstGeom prst="roundRect">
          <a:avLst>
            <a:gd name="adj" fmla="val 10000"/>
          </a:avLst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C79905-8D05-40FC-B79C-2BC5FF1FD6FD}">
      <dsp:nvSpPr>
        <dsp:cNvPr id="0" name=""/>
        <dsp:cNvSpPr/>
      </dsp:nvSpPr>
      <dsp:spPr>
        <a:xfrm>
          <a:off x="2451125" y="527630"/>
          <a:ext cx="4133243" cy="144486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Цель исследования</a:t>
          </a:r>
          <a:endParaRPr lang="ru-RU" sz="2800" kern="1200" dirty="0"/>
        </a:p>
      </dsp:txBody>
      <dsp:txXfrm>
        <a:off x="2493444" y="569949"/>
        <a:ext cx="4048605" cy="1360228"/>
      </dsp:txXfrm>
    </dsp:sp>
    <dsp:sp modelId="{7B88E767-3991-4C2B-9930-A49B716BE05E}">
      <dsp:nvSpPr>
        <dsp:cNvPr id="0" name=""/>
        <dsp:cNvSpPr/>
      </dsp:nvSpPr>
      <dsp:spPr>
        <a:xfrm>
          <a:off x="-410608" y="2588735"/>
          <a:ext cx="3695477" cy="2346628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464BAA-7EB1-4E4F-B20B-EBDAC172F910}">
      <dsp:nvSpPr>
        <dsp:cNvPr id="0" name=""/>
        <dsp:cNvSpPr/>
      </dsp:nvSpPr>
      <dsp:spPr>
        <a:xfrm>
          <a:off x="0" y="2978813"/>
          <a:ext cx="3695477" cy="23466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Выявить причины заболеваемости острыми вирусными инфекциями</a:t>
          </a:r>
          <a:endParaRPr lang="ru-RU" sz="2800" kern="1200" dirty="0"/>
        </a:p>
      </dsp:txBody>
      <dsp:txXfrm>
        <a:off x="68730" y="3047543"/>
        <a:ext cx="3558017" cy="2209168"/>
      </dsp:txXfrm>
    </dsp:sp>
    <dsp:sp modelId="{E0E006DB-6FFB-49AC-80A4-E97F542E1A18}">
      <dsp:nvSpPr>
        <dsp:cNvPr id="0" name=""/>
        <dsp:cNvSpPr/>
      </dsp:nvSpPr>
      <dsp:spPr>
        <a:xfrm>
          <a:off x="4518800" y="2563579"/>
          <a:ext cx="3695477" cy="2346628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21A013-90F8-4DBB-9AE7-8E1A57626587}">
      <dsp:nvSpPr>
        <dsp:cNvPr id="0" name=""/>
        <dsp:cNvSpPr/>
      </dsp:nvSpPr>
      <dsp:spPr>
        <a:xfrm>
          <a:off x="4929409" y="2953657"/>
          <a:ext cx="3695477" cy="23466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Раскрыть роль фельдшера в профилактике острых вирусных инфекций</a:t>
          </a:r>
          <a:endParaRPr lang="ru-RU" sz="2800" kern="1200" dirty="0"/>
        </a:p>
      </dsp:txBody>
      <dsp:txXfrm>
        <a:off x="4998139" y="3022387"/>
        <a:ext cx="3558017" cy="22091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4A9C1-266E-4F90-B8C9-FFCD796E1462}">
      <dsp:nvSpPr>
        <dsp:cNvPr id="0" name=""/>
        <dsp:cNvSpPr/>
      </dsp:nvSpPr>
      <dsp:spPr>
        <a:xfrm>
          <a:off x="0" y="69489"/>
          <a:ext cx="8143932" cy="9652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Задачи</a:t>
          </a:r>
          <a:endParaRPr lang="ru-RU" sz="4000" b="1" kern="1200" dirty="0"/>
        </a:p>
      </dsp:txBody>
      <dsp:txXfrm>
        <a:off x="47120" y="116609"/>
        <a:ext cx="8049692" cy="871010"/>
      </dsp:txXfrm>
    </dsp:sp>
    <dsp:sp modelId="{103FB19B-E87D-475A-9009-A5048F6A8650}">
      <dsp:nvSpPr>
        <dsp:cNvPr id="0" name=""/>
        <dsp:cNvSpPr/>
      </dsp:nvSpPr>
      <dsp:spPr>
        <a:xfrm>
          <a:off x="0" y="1034739"/>
          <a:ext cx="8143932" cy="496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5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b="1" kern="1200" smtClean="0">
              <a:latin typeface="Times New Roman" pitchFamily="18" charset="0"/>
              <a:cs typeface="Times New Roman" pitchFamily="18" charset="0"/>
            </a:rPr>
            <a:t>Изучить научную и учебно-методическую литературу по изучаемой теме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b="1" kern="1200" smtClean="0">
              <a:latin typeface="Times New Roman" pitchFamily="18" charset="0"/>
              <a:cs typeface="Times New Roman" pitchFamily="18" charset="0"/>
            </a:rPr>
            <a:t>Изучить этиологию, эпидемиологию и клинику заболеваний детского возраста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Разработать анкету, провести анкетирование и</a:t>
          </a:r>
          <a:r>
            <a:rPr lang="en-US" sz="23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анализ полученных данных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Провести анализ заболеваемости острыми вирусными инфекциями по годовым отчетам в детской поликлинике, форма №5 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Провести анализ по данным из Территориально отдела Управления Федеральной службы по надзору в сфере защиты прав потребителей и благополучия человека по Иркутской области в Эхирит-Булагатском, Баяндаевском, Осинском, Боханском, Усть-Удинском, Качугском и Жигаловском районах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034739"/>
        <a:ext cx="8143932" cy="4968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E5D7B-CCB4-42E9-9155-058996C517B0}">
      <dsp:nvSpPr>
        <dsp:cNvPr id="0" name=""/>
        <dsp:cNvSpPr/>
      </dsp:nvSpPr>
      <dsp:spPr>
        <a:xfrm>
          <a:off x="4866300" y="4111102"/>
          <a:ext cx="2982571" cy="193203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Информированность жителей п. Усть-Ордынского об профилактике кори, краснухи и ветряной оспе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5803512" y="4636550"/>
        <a:ext cx="2002919" cy="1364142"/>
      </dsp:txXfrm>
    </dsp:sp>
    <dsp:sp modelId="{91A8E229-C802-4A35-9D35-AA55F03B7FE6}">
      <dsp:nvSpPr>
        <dsp:cNvPr id="0" name=""/>
        <dsp:cNvSpPr/>
      </dsp:nvSpPr>
      <dsp:spPr>
        <a:xfrm>
          <a:off x="0" y="4111102"/>
          <a:ext cx="2982571" cy="193203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Жители п. Усть-Ордынского мало информированы о профилактике острых вирусных инфекциях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>
        <a:off x="42440" y="4636550"/>
        <a:ext cx="2002919" cy="1364142"/>
      </dsp:txXfrm>
    </dsp:sp>
    <dsp:sp modelId="{682F8C7F-D059-484C-BA6F-44170F911DC7}">
      <dsp:nvSpPr>
        <dsp:cNvPr id="0" name=""/>
        <dsp:cNvSpPr/>
      </dsp:nvSpPr>
      <dsp:spPr>
        <a:xfrm>
          <a:off x="4866300" y="5539"/>
          <a:ext cx="2982571" cy="193203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/>
            <a:t>Детское население от 1-7 лет</a:t>
          </a:r>
          <a:endParaRPr lang="ru-RU" sz="16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>
        <a:off x="5803512" y="47979"/>
        <a:ext cx="2002919" cy="1364142"/>
      </dsp:txXfrm>
    </dsp:sp>
    <dsp:sp modelId="{0289824C-A49A-4D24-BA60-16C8B5294385}">
      <dsp:nvSpPr>
        <dsp:cNvPr id="0" name=""/>
        <dsp:cNvSpPr/>
      </dsp:nvSpPr>
      <dsp:spPr>
        <a:xfrm>
          <a:off x="0" y="0"/>
          <a:ext cx="2982571" cy="193203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п. Усть-Ордынский детская поликлиника все участки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>
        <a:off x="42440" y="42440"/>
        <a:ext cx="2002919" cy="1364142"/>
      </dsp:txXfrm>
    </dsp:sp>
    <dsp:sp modelId="{86F655A9-92D8-4839-AFAB-AC0C4EDDDD9D}">
      <dsp:nvSpPr>
        <dsp:cNvPr id="0" name=""/>
        <dsp:cNvSpPr/>
      </dsp:nvSpPr>
      <dsp:spPr>
        <a:xfrm>
          <a:off x="1249781" y="349681"/>
          <a:ext cx="2614278" cy="2614278"/>
        </a:xfrm>
        <a:prstGeom prst="pieWedg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Место исследования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015485" y="1115385"/>
        <a:ext cx="1848574" cy="1848574"/>
      </dsp:txXfrm>
    </dsp:sp>
    <dsp:sp modelId="{585C82B9-149C-420D-A447-1A1367E1CFCC}">
      <dsp:nvSpPr>
        <dsp:cNvPr id="0" name=""/>
        <dsp:cNvSpPr/>
      </dsp:nvSpPr>
      <dsp:spPr>
        <a:xfrm rot="5400000">
          <a:off x="3984811" y="349681"/>
          <a:ext cx="2614278" cy="2614278"/>
        </a:xfrm>
        <a:prstGeom prst="pieWedg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Объект исследования</a:t>
          </a:r>
          <a:endParaRPr lang="ru-RU" sz="2000" b="1" kern="1200" dirty="0"/>
        </a:p>
      </dsp:txBody>
      <dsp:txXfrm rot="-5400000">
        <a:off x="3984811" y="1115385"/>
        <a:ext cx="1848574" cy="1848574"/>
      </dsp:txXfrm>
    </dsp:sp>
    <dsp:sp modelId="{27F2F27E-8CFE-4D20-ACCC-E98476BF9FDD}">
      <dsp:nvSpPr>
        <dsp:cNvPr id="0" name=""/>
        <dsp:cNvSpPr/>
      </dsp:nvSpPr>
      <dsp:spPr>
        <a:xfrm rot="10800000">
          <a:off x="3984811" y="3084711"/>
          <a:ext cx="2614278" cy="2614278"/>
        </a:xfrm>
        <a:prstGeom prst="pieWedg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Предмет исследования</a:t>
          </a:r>
          <a:endParaRPr lang="ru-RU" sz="2000" b="1" kern="1200" dirty="0"/>
        </a:p>
      </dsp:txBody>
      <dsp:txXfrm rot="10800000">
        <a:off x="3984811" y="3084711"/>
        <a:ext cx="1848574" cy="1848574"/>
      </dsp:txXfrm>
    </dsp:sp>
    <dsp:sp modelId="{0D9C1536-8D07-487B-A5C1-553AF3EA3C6B}">
      <dsp:nvSpPr>
        <dsp:cNvPr id="0" name=""/>
        <dsp:cNvSpPr/>
      </dsp:nvSpPr>
      <dsp:spPr>
        <a:xfrm rot="16200000">
          <a:off x="1249781" y="3084711"/>
          <a:ext cx="2614278" cy="2614278"/>
        </a:xfrm>
        <a:prstGeom prst="pieWedg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Гипотеза</a:t>
          </a:r>
          <a:endParaRPr lang="ru-RU" sz="2000" b="1" kern="1200" dirty="0"/>
        </a:p>
      </dsp:txBody>
      <dsp:txXfrm rot="5400000">
        <a:off x="2015485" y="3084711"/>
        <a:ext cx="1848574" cy="1848574"/>
      </dsp:txXfrm>
    </dsp:sp>
    <dsp:sp modelId="{EDD34DCC-2ECC-476F-AAAB-70D5CF7ECEAF}">
      <dsp:nvSpPr>
        <dsp:cNvPr id="0" name=""/>
        <dsp:cNvSpPr/>
      </dsp:nvSpPr>
      <dsp:spPr>
        <a:xfrm>
          <a:off x="3473125" y="2480952"/>
          <a:ext cx="902620" cy="784887"/>
        </a:xfrm>
        <a:prstGeom prst="circularArrow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5B2D415F-C28E-4AC4-87C8-EF9653F3F098}">
      <dsp:nvSpPr>
        <dsp:cNvPr id="0" name=""/>
        <dsp:cNvSpPr/>
      </dsp:nvSpPr>
      <dsp:spPr>
        <a:xfrm rot="10800000">
          <a:off x="3473125" y="2782832"/>
          <a:ext cx="902620" cy="784887"/>
        </a:xfrm>
        <a:prstGeom prst="circularArrow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928693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здравоохранения Иркутской области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областное государственное бюджетное образовательное учреждение среднего профессионального образования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&lt;&lt;Усть-Ордынский медицинский колледж им. Шобогорова М.Ш&gt;&gt;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714488"/>
            <a:ext cx="7929618" cy="478634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Курсовая работа</a:t>
            </a:r>
          </a:p>
          <a:p>
            <a:pPr algn="ctr"/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Острые вирусные инфекции (корь, краснуха, ветряная оспа). Роль фельдшера в профилактике острых вирусных заболеваний.</a:t>
            </a:r>
          </a:p>
          <a:p>
            <a:endParaRPr lang="ru-RU" sz="2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Выполнила: студентка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курса,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                                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Машукова Екатерина Валерьевна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Специальности лечебного дела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Руководитель: Башханова Надежда 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Сергеевна</a:t>
            </a: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П.Усть-Ордынский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  <a:p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Актуальность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839200" cy="3357586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 smtClean="0"/>
              <a:t>		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настоящее время заболеваемость острыми вирусными инфекциями (корь, краснуха, ветряная оспа) является актуальной проблемой инфекционной патологии</a:t>
            </a:r>
          </a:p>
          <a:p>
            <a:pPr>
              <a:lnSpc>
                <a:spcPct val="120000"/>
              </a:lnSpc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Корь остается одной из причин смерти среди детей раннего возраста во всем мире, даже несмотря на наличие безопасной и эффективной вакцины</a:t>
            </a:r>
          </a:p>
          <a:p>
            <a:pPr>
              <a:lnSpc>
                <a:spcPct val="120000"/>
              </a:lnSpc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	Краснуха представляет особую опасность для беременных женщин, так как инфицирование плода может привести к его гибели или развитию тяжелых врожденных пороков развития</a:t>
            </a:r>
          </a:p>
        </p:txBody>
      </p:sp>
      <p:sp>
        <p:nvSpPr>
          <p:cNvPr id="4" name="AutoShape 2" descr="https://static.apk-news.ru/uploads/2018/08/regnum_picture_1456935058707855_normal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4286256"/>
            <a:ext cx="7858180" cy="2311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34465629"/>
              </p:ext>
            </p:extLst>
          </p:nvPr>
        </p:nvGraphicFramePr>
        <p:xfrm>
          <a:off x="519113" y="548680"/>
          <a:ext cx="8624887" cy="553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1554162"/>
            <a:ext cx="370522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altLang="ru-RU" sz="2400" dirty="0" smtClean="0"/>
              <a:t> 	</a:t>
            </a:r>
            <a:endParaRPr lang="ru-RU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2277535"/>
              </p:ext>
            </p:extLst>
          </p:nvPr>
        </p:nvGraphicFramePr>
        <p:xfrm>
          <a:off x="428596" y="285728"/>
          <a:ext cx="8143932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05366751"/>
              </p:ext>
            </p:extLst>
          </p:nvPr>
        </p:nvGraphicFramePr>
        <p:xfrm>
          <a:off x="539552" y="332656"/>
          <a:ext cx="7848872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51417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85794"/>
            <a:ext cx="8472518" cy="285752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Острое инфекционное заболевание, вызываемое вирусом кори, передающееся воздушно-капельным путем характеризующееся катаральным синдромом, поражением слизистых полости рта, синдромом интоксикации, наличием пятнисто-папулезной сыпи с переходом в пигментацию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орь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3571876"/>
            <a:ext cx="7286676" cy="31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393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Краснуха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3786214" cy="535784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Острая вирусная инфекция, проявляющаяся  характерными высыпаниями на фоне умеренной интоксикации, сопровождается регионарной лимфоаденопатией и гематологической реакцией.</a:t>
            </a:r>
          </a:p>
          <a:p>
            <a:endParaRPr lang="ru-RU" dirty="0"/>
          </a:p>
        </p:txBody>
      </p:sp>
      <p:pic>
        <p:nvPicPr>
          <p:cNvPr id="4" name="Рисунок 3" descr="img42.jpg"/>
          <p:cNvPicPr>
            <a:picLocks noChangeAspect="1"/>
          </p:cNvPicPr>
          <p:nvPr/>
        </p:nvPicPr>
        <p:blipFill>
          <a:blip r:embed="rId2"/>
          <a:srcRect l="14062" t="18750" r="15625" b="7291"/>
          <a:stretch>
            <a:fillRect/>
          </a:stretch>
        </p:blipFill>
        <p:spPr>
          <a:xfrm>
            <a:off x="4357686" y="1142984"/>
            <a:ext cx="4429156" cy="435771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Ветряная оспа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5"/>
            <a:ext cx="8229600" cy="207170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высококонтагиозное инфекционное  заболевание, характеризующееся появлением на коже и слизистых оболочках сыпи в виде пузырьков с прозрачным содержимым.</a:t>
            </a:r>
          </a:p>
          <a:p>
            <a:endParaRPr lang="ru-RU" dirty="0"/>
          </a:p>
        </p:txBody>
      </p:sp>
      <p:pic>
        <p:nvPicPr>
          <p:cNvPr id="4" name="Рисунок 3" descr="ветр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928934"/>
            <a:ext cx="6786610" cy="3683498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14290"/>
            <a:ext cx="3186106" cy="591187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33 родителя ответило что, они получают сведения о прививках от врачей, что составило 62%, 13 родителей получают сведенья о прививках из средств массовой информации, что составило 24%, 4 родителя из распространяемых информационных материалов, что составило 8 %, 3 родителя получают информацию от знакомых и родственников, что составило 6%.</a:t>
            </a:r>
          </a:p>
          <a:p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5050" y="273050"/>
          <a:ext cx="5111750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7224" y="4643446"/>
            <a:ext cx="7358114" cy="1528754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47 родителей ответили да, что составляет 89%, 6 родителей ответили нет, что составляет 11%.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Недостаточная информированность родителей о вирусных инфекциях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857224" y="571480"/>
          <a:ext cx="7429552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28604"/>
            <a:ext cx="3008313" cy="5697559"/>
          </a:xfrm>
        </p:spPr>
        <p:txBody>
          <a:bodyPr>
            <a:noAutofit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 вопрос «Знаете ли вы, пути передачи краснухи?»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30 участников опроса ответили да, что составляет 57%, 23 участников ответили, нет, это составило 43%.</a:t>
            </a:r>
          </a:p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Недостаточный уровень знаний родителей.</a:t>
            </a:r>
          </a:p>
          <a:p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5050" y="273050"/>
          <a:ext cx="5111750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2910" y="4429132"/>
            <a:ext cx="7643866" cy="20002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вопрос «Знаете ли вы пути передачи кори?»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32 респондента ответили да, что составляет 60%, 21 респондентов ответили, нет, это составило 40%.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Недостаточная информированность родителей.</a:t>
            </a:r>
          </a:p>
          <a:p>
            <a:endParaRPr lang="ru-RU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642910" y="285728"/>
          <a:ext cx="742955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28670"/>
            <a:ext cx="3008313" cy="519749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вопрос «Знаете ли вы об осложнениях кори?», результаты распределились следующим образом.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 родителей ответили да, что составляет 11%, 47 родителей ответили, нет, это составляет 89%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Большинство родителей не знают об осложнениях кори.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5050" y="273050"/>
          <a:ext cx="5111750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4786322"/>
            <a:ext cx="8286808" cy="2071678"/>
          </a:xfrm>
        </p:spPr>
        <p:txBody>
          <a:bodyPr>
            <a:normAutofit fontScale="40000" lnSpcReduction="20000"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На вопрос «Знаете ли вы, что такое вакцинация?», результаты распределились следующим образом.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49 родителей ответили да, что составляет 92%, 4 родителей ответили, нет, это составило 8%. 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Недостаточная информированность родителей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1000100" y="612775"/>
          <a:ext cx="6278588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вопрос «Знаете ли вы, что такое ревакцинация?»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46 участников опроса ответили да, что составляет 87%, 7 участников ответили, нет, это составило 13%.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Недостаточная информированность родителей.</a:t>
            </a:r>
          </a:p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1868" y="214290"/>
          <a:ext cx="5114932" cy="5911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3714752"/>
            <a:ext cx="8358246" cy="245744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Процент выполнения плана вакцинации против кори в 2017 – 121,30%, против краснухи – 102%, в 2018 году против кори -100%, против краснухи -102%. Процент ревакцинации против кори в  2018 году – 100%, против краснухи – 100%. Процент ревакцинации против кори в 2017 – 100%, против краснухи – 100%.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Таким образом не вакцинированных детей против данных инфекций нет, это объясняется отсутствием заболеваний кори и краснухи в течении 10 лет, так как иммунологическая прослойка детского населения высокая.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1071538" y="142851"/>
          <a:ext cx="7215238" cy="3643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238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выдвинутая мной гипотеза о недостаточной информированности жителей п. Усть-Ордынского об острых вирусных инфекциях подтверждается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Program Files (x86)\Microsoft Office\MEDIA\CAGCAT10\j024071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357298"/>
            <a:ext cx="4254529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928693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здравоохранения Иркутской области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областное государственное бюджетное образовательное учреждение среднего профессионального образования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&lt;&lt;Усть-Ордынский медицинский колледж им. Шобогорова М.Ш&gt;&gt;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714488"/>
            <a:ext cx="7929618" cy="478634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Курсовая работа</a:t>
            </a:r>
          </a:p>
          <a:p>
            <a:pPr algn="ctr"/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Острые вирусные инфекции (корь, краснуха, ветряная оспа). Роль фельдшера в профилактике острых вирусных заболеваний.</a:t>
            </a:r>
          </a:p>
          <a:p>
            <a:pPr algn="ctr"/>
            <a:endParaRPr lang="ru-RU" sz="2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Выполнила: студентка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курса,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                                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Машукова Екатерина Валерьевна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Специальности лечебного дела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Руководитель: Башханова Надежда 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Сергеевна</a:t>
            </a: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П.Усть-Ордынский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2017г</a:t>
            </a:r>
          </a:p>
          <a:p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3116"/>
            <a:ext cx="8229600" cy="214314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E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749</Words>
  <Application>Microsoft Office PowerPoint</Application>
  <PresentationFormat>Экран (4:3)</PresentationFormat>
  <Paragraphs>93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Министерство здравоохранения Иркутской области областное государственное бюджетное образовательное учреждение среднего профессионального образования &lt;&lt;Усть-Ордынский медицинский колледж им. Шобогорова М.Ш&gt;&gt;</vt:lpstr>
      <vt:lpstr>Актуальность</vt:lpstr>
      <vt:lpstr>Презентация PowerPoint</vt:lpstr>
      <vt:lpstr>Презентация PowerPoint</vt:lpstr>
      <vt:lpstr>Презентация PowerPoint</vt:lpstr>
      <vt:lpstr>Корь</vt:lpstr>
      <vt:lpstr>Краснуха</vt:lpstr>
      <vt:lpstr>Ветряная оспа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</vt:lpstr>
      <vt:lpstr>Министерство здравоохранения Иркутской области областное государственное бюджетное образовательное учреждение среднего профессионального образования &lt;&lt;Усть-Ордынский медицинский колледж им. Шобогорова М.Ш&gt;&gt;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Иркутской области областное государственное бюджетное образовательное учреждение среднего профессионального образования &lt;&lt;Усть-Ордынский медицинский колледж им. Шобогорова М.Ш&gt;&gt;</dc:title>
  <dc:creator>User</dc:creator>
  <cp:lastModifiedBy>Башханова</cp:lastModifiedBy>
  <cp:revision>40</cp:revision>
  <dcterms:created xsi:type="dcterms:W3CDTF">2019-05-14T10:47:54Z</dcterms:created>
  <dcterms:modified xsi:type="dcterms:W3CDTF">2020-02-03T07:04:17Z</dcterms:modified>
</cp:coreProperties>
</file>