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11"/>
  </p:notesMasterIdLst>
  <p:sldIdLst>
    <p:sldId id="256" r:id="rId2"/>
    <p:sldId id="257" r:id="rId3"/>
    <p:sldId id="266" r:id="rId4"/>
    <p:sldId id="267" r:id="rId5"/>
    <p:sldId id="268" r:id="rId6"/>
    <p:sldId id="259" r:id="rId7"/>
    <p:sldId id="265" r:id="rId8"/>
    <p:sldId id="262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B3BA38-7612-4015-ABD5-70BBB12F2F50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168460-A8D7-4DA9-AA3B-8100D9913803}">
      <dgm:prSet phldrT="[Текст]" custT="1"/>
      <dgm:spPr/>
      <dgm:t>
        <a:bodyPr/>
        <a:lstStyle/>
        <a:p>
          <a:r>
            <a:rPr lang="ru-RU" sz="3200" dirty="0"/>
            <a:t>АСТРОНОМИЯ</a:t>
          </a:r>
        </a:p>
      </dgm:t>
    </dgm:pt>
    <dgm:pt modelId="{EFACF898-C743-4D33-A753-558E25B1E27F}" type="parTrans" cxnId="{1255CE8B-12B8-43C7-8063-10898661908E}">
      <dgm:prSet/>
      <dgm:spPr/>
      <dgm:t>
        <a:bodyPr/>
        <a:lstStyle/>
        <a:p>
          <a:endParaRPr lang="ru-RU"/>
        </a:p>
      </dgm:t>
    </dgm:pt>
    <dgm:pt modelId="{3209D08F-F50F-43F6-AA06-C457DB7D7E75}" type="sibTrans" cxnId="{1255CE8B-12B8-43C7-8063-10898661908E}">
      <dgm:prSet/>
      <dgm:spPr/>
      <dgm:t>
        <a:bodyPr/>
        <a:lstStyle/>
        <a:p>
          <a:endParaRPr lang="ru-RU"/>
        </a:p>
      </dgm:t>
    </dgm:pt>
    <dgm:pt modelId="{33E495B7-D9AD-48C1-8B0D-AA0F37B9FB32}">
      <dgm:prSet phldrT="[Текст]"/>
      <dgm:spPr/>
      <dgm:t>
        <a:bodyPr/>
        <a:lstStyle/>
        <a:p>
          <a:r>
            <a:rPr lang="ru-RU" dirty="0"/>
            <a:t>Дополнительная информация по теме уроке </a:t>
          </a:r>
        </a:p>
      </dgm:t>
    </dgm:pt>
    <dgm:pt modelId="{8919232D-CE0D-4C25-B5FA-F60728E259DE}" type="parTrans" cxnId="{CBC0164F-6948-4BF4-A1AE-ECC275789752}">
      <dgm:prSet/>
      <dgm:spPr/>
      <dgm:t>
        <a:bodyPr/>
        <a:lstStyle/>
        <a:p>
          <a:endParaRPr lang="ru-RU"/>
        </a:p>
      </dgm:t>
    </dgm:pt>
    <dgm:pt modelId="{E64429ED-2A01-4993-B1D8-D1DEBB5B7E76}" type="sibTrans" cxnId="{CBC0164F-6948-4BF4-A1AE-ECC275789752}">
      <dgm:prSet/>
      <dgm:spPr/>
      <dgm:t>
        <a:bodyPr/>
        <a:lstStyle/>
        <a:p>
          <a:endParaRPr lang="ru-RU"/>
        </a:p>
      </dgm:t>
    </dgm:pt>
    <dgm:pt modelId="{1AE9BCB7-B21C-4A40-9535-02FDF3028FEB}">
      <dgm:prSet phldrT="[Текст]"/>
      <dgm:spPr/>
      <dgm:t>
        <a:bodyPr/>
        <a:lstStyle/>
        <a:p>
          <a:r>
            <a:rPr lang="ru-RU" dirty="0"/>
            <a:t>Видео </a:t>
          </a:r>
          <a:r>
            <a:rPr lang="ru-RU"/>
            <a:t>о космосе</a:t>
          </a:r>
          <a:endParaRPr lang="ru-RU" dirty="0"/>
        </a:p>
      </dgm:t>
    </dgm:pt>
    <dgm:pt modelId="{77D8FE8D-AAD9-4927-A095-E4140B091CFD}" type="parTrans" cxnId="{F485E406-1F9E-42CA-8D62-2AC7F6E802A3}">
      <dgm:prSet/>
      <dgm:spPr/>
      <dgm:t>
        <a:bodyPr/>
        <a:lstStyle/>
        <a:p>
          <a:endParaRPr lang="ru-RU"/>
        </a:p>
      </dgm:t>
    </dgm:pt>
    <dgm:pt modelId="{0C3FEACB-968F-4C49-8624-5A31F801A6EF}" type="sibTrans" cxnId="{F485E406-1F9E-42CA-8D62-2AC7F6E802A3}">
      <dgm:prSet/>
      <dgm:spPr/>
      <dgm:t>
        <a:bodyPr/>
        <a:lstStyle/>
        <a:p>
          <a:endParaRPr lang="ru-RU"/>
        </a:p>
      </dgm:t>
    </dgm:pt>
    <dgm:pt modelId="{C828507F-206D-46AA-9BC2-1F0C8BC41A7A}">
      <dgm:prSet/>
      <dgm:spPr/>
      <dgm:t>
        <a:bodyPr/>
        <a:lstStyle/>
        <a:p>
          <a:r>
            <a:rPr lang="ru-RU" dirty="0"/>
            <a:t>Исторические факты</a:t>
          </a:r>
        </a:p>
      </dgm:t>
    </dgm:pt>
    <dgm:pt modelId="{F17F25F2-5CDB-4ED4-A324-F40100EAD58F}" type="parTrans" cxnId="{0B14F4BF-AF16-4A5C-B69F-E014E23D29CB}">
      <dgm:prSet/>
      <dgm:spPr/>
      <dgm:t>
        <a:bodyPr/>
        <a:lstStyle/>
        <a:p>
          <a:endParaRPr lang="ru-RU"/>
        </a:p>
      </dgm:t>
    </dgm:pt>
    <dgm:pt modelId="{1D1D6963-925F-4C86-A5DD-AC68C9F2C254}" type="sibTrans" cxnId="{0B14F4BF-AF16-4A5C-B69F-E014E23D29CB}">
      <dgm:prSet/>
      <dgm:spPr/>
      <dgm:t>
        <a:bodyPr/>
        <a:lstStyle/>
        <a:p>
          <a:endParaRPr lang="ru-RU"/>
        </a:p>
      </dgm:t>
    </dgm:pt>
    <dgm:pt modelId="{295D0942-EE12-45FB-BF40-A87B6DD058F1}">
      <dgm:prSet/>
      <dgm:spPr/>
      <dgm:t>
        <a:bodyPr/>
        <a:lstStyle/>
        <a:p>
          <a:r>
            <a:rPr lang="ru-RU" dirty="0"/>
            <a:t>Наблюдение движение </a:t>
          </a:r>
        </a:p>
        <a:p>
          <a:r>
            <a:rPr lang="ru-RU" dirty="0"/>
            <a:t>Планет онлайн</a:t>
          </a:r>
        </a:p>
      </dgm:t>
    </dgm:pt>
    <dgm:pt modelId="{97E99CA7-DB33-48C4-B058-E6A7964E2DAD}" type="parTrans" cxnId="{A3CCBDC7-4684-4919-BD35-81BA48EC7004}">
      <dgm:prSet/>
      <dgm:spPr/>
      <dgm:t>
        <a:bodyPr/>
        <a:lstStyle/>
        <a:p>
          <a:endParaRPr lang="ru-RU"/>
        </a:p>
      </dgm:t>
    </dgm:pt>
    <dgm:pt modelId="{9B5BB23C-82E7-467C-AC64-61249E070267}" type="sibTrans" cxnId="{A3CCBDC7-4684-4919-BD35-81BA48EC7004}">
      <dgm:prSet/>
      <dgm:spPr/>
      <dgm:t>
        <a:bodyPr/>
        <a:lstStyle/>
        <a:p>
          <a:endParaRPr lang="ru-RU"/>
        </a:p>
      </dgm:t>
    </dgm:pt>
    <dgm:pt modelId="{D2E59882-DFC4-4E6F-9F59-BEC043FA5BCC}" type="pres">
      <dgm:prSet presAssocID="{EFB3BA38-7612-4015-ABD5-70BBB12F2F5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DCBE57C-537F-48F1-B160-7151B8FF6545}" type="pres">
      <dgm:prSet presAssocID="{3B168460-A8D7-4DA9-AA3B-8100D9913803}" presName="root1" presStyleCnt="0"/>
      <dgm:spPr/>
    </dgm:pt>
    <dgm:pt modelId="{FDB0EA92-D4A7-456E-862E-A5FE5C92AAB6}" type="pres">
      <dgm:prSet presAssocID="{3B168460-A8D7-4DA9-AA3B-8100D9913803}" presName="LevelOneTextNode" presStyleLbl="node0" presStyleIdx="0" presStyleCnt="1">
        <dgm:presLayoutVars>
          <dgm:chPref val="3"/>
        </dgm:presLayoutVars>
      </dgm:prSet>
      <dgm:spPr/>
    </dgm:pt>
    <dgm:pt modelId="{AD6CD052-4E92-4E1F-9286-1147BA816E81}" type="pres">
      <dgm:prSet presAssocID="{3B168460-A8D7-4DA9-AA3B-8100D9913803}" presName="level2hierChild" presStyleCnt="0"/>
      <dgm:spPr/>
    </dgm:pt>
    <dgm:pt modelId="{608EB930-7E4C-4AC4-9BBF-56032BE97D34}" type="pres">
      <dgm:prSet presAssocID="{8919232D-CE0D-4C25-B5FA-F60728E259DE}" presName="conn2-1" presStyleLbl="parChTrans1D2" presStyleIdx="0" presStyleCnt="3"/>
      <dgm:spPr/>
    </dgm:pt>
    <dgm:pt modelId="{B51EE486-20EF-4026-931D-C70F10E3B762}" type="pres">
      <dgm:prSet presAssocID="{8919232D-CE0D-4C25-B5FA-F60728E259DE}" presName="connTx" presStyleLbl="parChTrans1D2" presStyleIdx="0" presStyleCnt="3"/>
      <dgm:spPr/>
    </dgm:pt>
    <dgm:pt modelId="{60C2D917-4719-4345-944E-AD41A55E0413}" type="pres">
      <dgm:prSet presAssocID="{33E495B7-D9AD-48C1-8B0D-AA0F37B9FB32}" presName="root2" presStyleCnt="0"/>
      <dgm:spPr/>
    </dgm:pt>
    <dgm:pt modelId="{180F528D-E8C4-450F-AF40-E2E295D330DA}" type="pres">
      <dgm:prSet presAssocID="{33E495B7-D9AD-48C1-8B0D-AA0F37B9FB32}" presName="LevelTwoTextNode" presStyleLbl="node2" presStyleIdx="0" presStyleCnt="3" custScaleX="175644">
        <dgm:presLayoutVars>
          <dgm:chPref val="3"/>
        </dgm:presLayoutVars>
      </dgm:prSet>
      <dgm:spPr/>
    </dgm:pt>
    <dgm:pt modelId="{460CEFB3-ABFF-4E51-AF03-23850BFBDE63}" type="pres">
      <dgm:prSet presAssocID="{33E495B7-D9AD-48C1-8B0D-AA0F37B9FB32}" presName="level3hierChild" presStyleCnt="0"/>
      <dgm:spPr/>
    </dgm:pt>
    <dgm:pt modelId="{4C044916-A8E7-4F19-8D3E-A52F0E8B319D}" type="pres">
      <dgm:prSet presAssocID="{F17F25F2-5CDB-4ED4-A324-F40100EAD58F}" presName="conn2-1" presStyleLbl="parChTrans1D3" presStyleIdx="0" presStyleCnt="1"/>
      <dgm:spPr/>
    </dgm:pt>
    <dgm:pt modelId="{DE7A268B-56A6-4636-AEF1-E795AB7BBE12}" type="pres">
      <dgm:prSet presAssocID="{F17F25F2-5CDB-4ED4-A324-F40100EAD58F}" presName="connTx" presStyleLbl="parChTrans1D3" presStyleIdx="0" presStyleCnt="1"/>
      <dgm:spPr/>
    </dgm:pt>
    <dgm:pt modelId="{4A1EC720-5F3A-4915-9561-0CD49EBFC174}" type="pres">
      <dgm:prSet presAssocID="{C828507F-206D-46AA-9BC2-1F0C8BC41A7A}" presName="root2" presStyleCnt="0"/>
      <dgm:spPr/>
    </dgm:pt>
    <dgm:pt modelId="{95A88CE3-7081-419F-A2C0-48BED10B80EA}" type="pres">
      <dgm:prSet presAssocID="{C828507F-206D-46AA-9BC2-1F0C8BC41A7A}" presName="LevelTwoTextNode" presStyleLbl="node3" presStyleIdx="0" presStyleCnt="1" custScaleX="109233">
        <dgm:presLayoutVars>
          <dgm:chPref val="3"/>
        </dgm:presLayoutVars>
      </dgm:prSet>
      <dgm:spPr/>
    </dgm:pt>
    <dgm:pt modelId="{F9592F8F-278A-4793-B957-2559F1CBDFEA}" type="pres">
      <dgm:prSet presAssocID="{C828507F-206D-46AA-9BC2-1F0C8BC41A7A}" presName="level3hierChild" presStyleCnt="0"/>
      <dgm:spPr/>
    </dgm:pt>
    <dgm:pt modelId="{C6DCEC37-3F67-47DC-B971-6592CCDDDA16}" type="pres">
      <dgm:prSet presAssocID="{97E99CA7-DB33-48C4-B058-E6A7964E2DAD}" presName="conn2-1" presStyleLbl="parChTrans1D2" presStyleIdx="1" presStyleCnt="3"/>
      <dgm:spPr/>
    </dgm:pt>
    <dgm:pt modelId="{5C8B21D1-CB04-4AFF-8C7C-C655BD507E8A}" type="pres">
      <dgm:prSet presAssocID="{97E99CA7-DB33-48C4-B058-E6A7964E2DAD}" presName="connTx" presStyleLbl="parChTrans1D2" presStyleIdx="1" presStyleCnt="3"/>
      <dgm:spPr/>
    </dgm:pt>
    <dgm:pt modelId="{31C53F00-5EAD-4282-B213-BB72E9716A76}" type="pres">
      <dgm:prSet presAssocID="{295D0942-EE12-45FB-BF40-A87B6DD058F1}" presName="root2" presStyleCnt="0"/>
      <dgm:spPr/>
    </dgm:pt>
    <dgm:pt modelId="{E8CB3F8C-0F4D-4B66-AFBE-0ED697FE6008}" type="pres">
      <dgm:prSet presAssocID="{295D0942-EE12-45FB-BF40-A87B6DD058F1}" presName="LevelTwoTextNode" presStyleLbl="node2" presStyleIdx="1" presStyleCnt="3" custScaleX="165916">
        <dgm:presLayoutVars>
          <dgm:chPref val="3"/>
        </dgm:presLayoutVars>
      </dgm:prSet>
      <dgm:spPr/>
    </dgm:pt>
    <dgm:pt modelId="{F914C81B-951A-4CE5-9553-0C8D55B8CA72}" type="pres">
      <dgm:prSet presAssocID="{295D0942-EE12-45FB-BF40-A87B6DD058F1}" presName="level3hierChild" presStyleCnt="0"/>
      <dgm:spPr/>
    </dgm:pt>
    <dgm:pt modelId="{6716DE96-2747-4E50-A2A0-513272CECD95}" type="pres">
      <dgm:prSet presAssocID="{77D8FE8D-AAD9-4927-A095-E4140B091CFD}" presName="conn2-1" presStyleLbl="parChTrans1D2" presStyleIdx="2" presStyleCnt="3"/>
      <dgm:spPr/>
    </dgm:pt>
    <dgm:pt modelId="{FD6F7D48-E21D-4D73-974D-DC423B0BEE1E}" type="pres">
      <dgm:prSet presAssocID="{77D8FE8D-AAD9-4927-A095-E4140B091CFD}" presName="connTx" presStyleLbl="parChTrans1D2" presStyleIdx="2" presStyleCnt="3"/>
      <dgm:spPr/>
    </dgm:pt>
    <dgm:pt modelId="{6396003F-990C-42EF-8470-3B1C1E606CD1}" type="pres">
      <dgm:prSet presAssocID="{1AE9BCB7-B21C-4A40-9535-02FDF3028FEB}" presName="root2" presStyleCnt="0"/>
      <dgm:spPr/>
    </dgm:pt>
    <dgm:pt modelId="{B14E7AD7-96D0-4247-A355-7486978D0E70}" type="pres">
      <dgm:prSet presAssocID="{1AE9BCB7-B21C-4A40-9535-02FDF3028FEB}" presName="LevelTwoTextNode" presStyleLbl="node2" presStyleIdx="2" presStyleCnt="3" custScaleX="146345">
        <dgm:presLayoutVars>
          <dgm:chPref val="3"/>
        </dgm:presLayoutVars>
      </dgm:prSet>
      <dgm:spPr/>
    </dgm:pt>
    <dgm:pt modelId="{D3DB6F80-CDB6-4D35-93CB-9F0FDE727C69}" type="pres">
      <dgm:prSet presAssocID="{1AE9BCB7-B21C-4A40-9535-02FDF3028FEB}" presName="level3hierChild" presStyleCnt="0"/>
      <dgm:spPr/>
    </dgm:pt>
  </dgm:ptLst>
  <dgm:cxnLst>
    <dgm:cxn modelId="{F485E406-1F9E-42CA-8D62-2AC7F6E802A3}" srcId="{3B168460-A8D7-4DA9-AA3B-8100D9913803}" destId="{1AE9BCB7-B21C-4A40-9535-02FDF3028FEB}" srcOrd="2" destOrd="0" parTransId="{77D8FE8D-AAD9-4927-A095-E4140B091CFD}" sibTransId="{0C3FEACB-968F-4C49-8624-5A31F801A6EF}"/>
    <dgm:cxn modelId="{46977D09-BF8B-499E-9077-C27ACE328034}" type="presOf" srcId="{F17F25F2-5CDB-4ED4-A324-F40100EAD58F}" destId="{4C044916-A8E7-4F19-8D3E-A52F0E8B319D}" srcOrd="0" destOrd="0" presId="urn:microsoft.com/office/officeart/2008/layout/HorizontalMultiLevelHierarchy"/>
    <dgm:cxn modelId="{ACC69012-D941-42B0-A349-FA094FA9BC4B}" type="presOf" srcId="{F17F25F2-5CDB-4ED4-A324-F40100EAD58F}" destId="{DE7A268B-56A6-4636-AEF1-E795AB7BBE12}" srcOrd="1" destOrd="0" presId="urn:microsoft.com/office/officeart/2008/layout/HorizontalMultiLevelHierarchy"/>
    <dgm:cxn modelId="{8B52CB14-F574-4969-86BF-86DEC50EDA04}" type="presOf" srcId="{8919232D-CE0D-4C25-B5FA-F60728E259DE}" destId="{B51EE486-20EF-4026-931D-C70F10E3B762}" srcOrd="1" destOrd="0" presId="urn:microsoft.com/office/officeart/2008/layout/HorizontalMultiLevelHierarchy"/>
    <dgm:cxn modelId="{F9D4D82A-8842-44F3-9C8A-2484DCA818EE}" type="presOf" srcId="{33E495B7-D9AD-48C1-8B0D-AA0F37B9FB32}" destId="{180F528D-E8C4-450F-AF40-E2E295D330DA}" srcOrd="0" destOrd="0" presId="urn:microsoft.com/office/officeart/2008/layout/HorizontalMultiLevelHierarchy"/>
    <dgm:cxn modelId="{2DA6533C-65A6-4D47-8A3E-D8E9D53DC417}" type="presOf" srcId="{8919232D-CE0D-4C25-B5FA-F60728E259DE}" destId="{608EB930-7E4C-4AC4-9BBF-56032BE97D34}" srcOrd="0" destOrd="0" presId="urn:microsoft.com/office/officeart/2008/layout/HorizontalMultiLevelHierarchy"/>
    <dgm:cxn modelId="{EC338863-21A1-4F62-B328-46BB97F4353C}" type="presOf" srcId="{77D8FE8D-AAD9-4927-A095-E4140B091CFD}" destId="{6716DE96-2747-4E50-A2A0-513272CECD95}" srcOrd="0" destOrd="0" presId="urn:microsoft.com/office/officeart/2008/layout/HorizontalMultiLevelHierarchy"/>
    <dgm:cxn modelId="{887B7667-2190-41A0-BE44-8F4F526609F4}" type="presOf" srcId="{3B168460-A8D7-4DA9-AA3B-8100D9913803}" destId="{FDB0EA92-D4A7-456E-862E-A5FE5C92AAB6}" srcOrd="0" destOrd="0" presId="urn:microsoft.com/office/officeart/2008/layout/HorizontalMultiLevelHierarchy"/>
    <dgm:cxn modelId="{CBC0164F-6948-4BF4-A1AE-ECC275789752}" srcId="{3B168460-A8D7-4DA9-AA3B-8100D9913803}" destId="{33E495B7-D9AD-48C1-8B0D-AA0F37B9FB32}" srcOrd="0" destOrd="0" parTransId="{8919232D-CE0D-4C25-B5FA-F60728E259DE}" sibTransId="{E64429ED-2A01-4993-B1D8-D1DEBB5B7E76}"/>
    <dgm:cxn modelId="{6D5D7552-17EA-455F-9FF8-CA464FE8604C}" type="presOf" srcId="{97E99CA7-DB33-48C4-B058-E6A7964E2DAD}" destId="{C6DCEC37-3F67-47DC-B971-6592CCDDDA16}" srcOrd="0" destOrd="0" presId="urn:microsoft.com/office/officeart/2008/layout/HorizontalMultiLevelHierarchy"/>
    <dgm:cxn modelId="{46330D53-BC86-4BB8-BCD7-B3FC62CA47DC}" type="presOf" srcId="{97E99CA7-DB33-48C4-B058-E6A7964E2DAD}" destId="{5C8B21D1-CB04-4AFF-8C7C-C655BD507E8A}" srcOrd="1" destOrd="0" presId="urn:microsoft.com/office/officeart/2008/layout/HorizontalMultiLevelHierarchy"/>
    <dgm:cxn modelId="{1255CE8B-12B8-43C7-8063-10898661908E}" srcId="{EFB3BA38-7612-4015-ABD5-70BBB12F2F50}" destId="{3B168460-A8D7-4DA9-AA3B-8100D9913803}" srcOrd="0" destOrd="0" parTransId="{EFACF898-C743-4D33-A753-558E25B1E27F}" sibTransId="{3209D08F-F50F-43F6-AA06-C457DB7D7E75}"/>
    <dgm:cxn modelId="{B3D5439E-40C5-4DD4-84E0-4952EFA191E9}" type="presOf" srcId="{295D0942-EE12-45FB-BF40-A87B6DD058F1}" destId="{E8CB3F8C-0F4D-4B66-AFBE-0ED697FE6008}" srcOrd="0" destOrd="0" presId="urn:microsoft.com/office/officeart/2008/layout/HorizontalMultiLevelHierarchy"/>
    <dgm:cxn modelId="{D648B0A4-6468-45FD-9742-A02E9FD3918D}" type="presOf" srcId="{1AE9BCB7-B21C-4A40-9535-02FDF3028FEB}" destId="{B14E7AD7-96D0-4247-A355-7486978D0E70}" srcOrd="0" destOrd="0" presId="urn:microsoft.com/office/officeart/2008/layout/HorizontalMultiLevelHierarchy"/>
    <dgm:cxn modelId="{0B14F4BF-AF16-4A5C-B69F-E014E23D29CB}" srcId="{33E495B7-D9AD-48C1-8B0D-AA0F37B9FB32}" destId="{C828507F-206D-46AA-9BC2-1F0C8BC41A7A}" srcOrd="0" destOrd="0" parTransId="{F17F25F2-5CDB-4ED4-A324-F40100EAD58F}" sibTransId="{1D1D6963-925F-4C86-A5DD-AC68C9F2C254}"/>
    <dgm:cxn modelId="{4D163CC6-09C3-46D2-8145-02F8327E71EF}" type="presOf" srcId="{C828507F-206D-46AA-9BC2-1F0C8BC41A7A}" destId="{95A88CE3-7081-419F-A2C0-48BED10B80EA}" srcOrd="0" destOrd="0" presId="urn:microsoft.com/office/officeart/2008/layout/HorizontalMultiLevelHierarchy"/>
    <dgm:cxn modelId="{A3CCBDC7-4684-4919-BD35-81BA48EC7004}" srcId="{3B168460-A8D7-4DA9-AA3B-8100D9913803}" destId="{295D0942-EE12-45FB-BF40-A87B6DD058F1}" srcOrd="1" destOrd="0" parTransId="{97E99CA7-DB33-48C4-B058-E6A7964E2DAD}" sibTransId="{9B5BB23C-82E7-467C-AC64-61249E070267}"/>
    <dgm:cxn modelId="{90ADC2D0-E374-48C6-A587-54C35058AA76}" type="presOf" srcId="{EFB3BA38-7612-4015-ABD5-70BBB12F2F50}" destId="{D2E59882-DFC4-4E6F-9F59-BEC043FA5BCC}" srcOrd="0" destOrd="0" presId="urn:microsoft.com/office/officeart/2008/layout/HorizontalMultiLevelHierarchy"/>
    <dgm:cxn modelId="{9A49CCE6-27D4-48EA-A714-B1A33759906B}" type="presOf" srcId="{77D8FE8D-AAD9-4927-A095-E4140B091CFD}" destId="{FD6F7D48-E21D-4D73-974D-DC423B0BEE1E}" srcOrd="1" destOrd="0" presId="urn:microsoft.com/office/officeart/2008/layout/HorizontalMultiLevelHierarchy"/>
    <dgm:cxn modelId="{00E680E7-B5FF-4FE7-9578-10EC39399210}" type="presParOf" srcId="{D2E59882-DFC4-4E6F-9F59-BEC043FA5BCC}" destId="{DDCBE57C-537F-48F1-B160-7151B8FF6545}" srcOrd="0" destOrd="0" presId="urn:microsoft.com/office/officeart/2008/layout/HorizontalMultiLevelHierarchy"/>
    <dgm:cxn modelId="{089FE1E2-1C1C-4953-A713-DDDFCC3505B0}" type="presParOf" srcId="{DDCBE57C-537F-48F1-B160-7151B8FF6545}" destId="{FDB0EA92-D4A7-456E-862E-A5FE5C92AAB6}" srcOrd="0" destOrd="0" presId="urn:microsoft.com/office/officeart/2008/layout/HorizontalMultiLevelHierarchy"/>
    <dgm:cxn modelId="{599D2C86-39F0-4000-B1C6-7CDC48E5EA09}" type="presParOf" srcId="{DDCBE57C-537F-48F1-B160-7151B8FF6545}" destId="{AD6CD052-4E92-4E1F-9286-1147BA816E81}" srcOrd="1" destOrd="0" presId="urn:microsoft.com/office/officeart/2008/layout/HorizontalMultiLevelHierarchy"/>
    <dgm:cxn modelId="{BD0A6FD9-E498-4281-B467-463F6C00A65E}" type="presParOf" srcId="{AD6CD052-4E92-4E1F-9286-1147BA816E81}" destId="{608EB930-7E4C-4AC4-9BBF-56032BE97D34}" srcOrd="0" destOrd="0" presId="urn:microsoft.com/office/officeart/2008/layout/HorizontalMultiLevelHierarchy"/>
    <dgm:cxn modelId="{E6509E9B-2DF6-4E84-8819-559B55A14DA8}" type="presParOf" srcId="{608EB930-7E4C-4AC4-9BBF-56032BE97D34}" destId="{B51EE486-20EF-4026-931D-C70F10E3B762}" srcOrd="0" destOrd="0" presId="urn:microsoft.com/office/officeart/2008/layout/HorizontalMultiLevelHierarchy"/>
    <dgm:cxn modelId="{AED17AD9-6EA7-4A25-949A-8BEE5393109C}" type="presParOf" srcId="{AD6CD052-4E92-4E1F-9286-1147BA816E81}" destId="{60C2D917-4719-4345-944E-AD41A55E0413}" srcOrd="1" destOrd="0" presId="urn:microsoft.com/office/officeart/2008/layout/HorizontalMultiLevelHierarchy"/>
    <dgm:cxn modelId="{65851F04-2B31-403B-9D83-49C6AD6C8002}" type="presParOf" srcId="{60C2D917-4719-4345-944E-AD41A55E0413}" destId="{180F528D-E8C4-450F-AF40-E2E295D330DA}" srcOrd="0" destOrd="0" presId="urn:microsoft.com/office/officeart/2008/layout/HorizontalMultiLevelHierarchy"/>
    <dgm:cxn modelId="{4682D705-7B53-4FD2-8949-DE1F5BABE6D4}" type="presParOf" srcId="{60C2D917-4719-4345-944E-AD41A55E0413}" destId="{460CEFB3-ABFF-4E51-AF03-23850BFBDE63}" srcOrd="1" destOrd="0" presId="urn:microsoft.com/office/officeart/2008/layout/HorizontalMultiLevelHierarchy"/>
    <dgm:cxn modelId="{DFAE67BD-D18A-4CA6-B514-CFC829353108}" type="presParOf" srcId="{460CEFB3-ABFF-4E51-AF03-23850BFBDE63}" destId="{4C044916-A8E7-4F19-8D3E-A52F0E8B319D}" srcOrd="0" destOrd="0" presId="urn:microsoft.com/office/officeart/2008/layout/HorizontalMultiLevelHierarchy"/>
    <dgm:cxn modelId="{3A95C58F-930D-45AC-8640-9CFEC6889EE4}" type="presParOf" srcId="{4C044916-A8E7-4F19-8D3E-A52F0E8B319D}" destId="{DE7A268B-56A6-4636-AEF1-E795AB7BBE12}" srcOrd="0" destOrd="0" presId="urn:microsoft.com/office/officeart/2008/layout/HorizontalMultiLevelHierarchy"/>
    <dgm:cxn modelId="{CAD24EC7-FC74-4573-BA77-39B4752CD9ED}" type="presParOf" srcId="{460CEFB3-ABFF-4E51-AF03-23850BFBDE63}" destId="{4A1EC720-5F3A-4915-9561-0CD49EBFC174}" srcOrd="1" destOrd="0" presId="urn:microsoft.com/office/officeart/2008/layout/HorizontalMultiLevelHierarchy"/>
    <dgm:cxn modelId="{8513EDF6-4F38-4BAB-8C3F-91D0D3294944}" type="presParOf" srcId="{4A1EC720-5F3A-4915-9561-0CD49EBFC174}" destId="{95A88CE3-7081-419F-A2C0-48BED10B80EA}" srcOrd="0" destOrd="0" presId="urn:microsoft.com/office/officeart/2008/layout/HorizontalMultiLevelHierarchy"/>
    <dgm:cxn modelId="{90AC50C9-07C8-4080-A786-6080F1AA96CC}" type="presParOf" srcId="{4A1EC720-5F3A-4915-9561-0CD49EBFC174}" destId="{F9592F8F-278A-4793-B957-2559F1CBDFEA}" srcOrd="1" destOrd="0" presId="urn:microsoft.com/office/officeart/2008/layout/HorizontalMultiLevelHierarchy"/>
    <dgm:cxn modelId="{8A79B69C-8943-429A-98E6-E4250E9BFCC1}" type="presParOf" srcId="{AD6CD052-4E92-4E1F-9286-1147BA816E81}" destId="{C6DCEC37-3F67-47DC-B971-6592CCDDDA16}" srcOrd="2" destOrd="0" presId="urn:microsoft.com/office/officeart/2008/layout/HorizontalMultiLevelHierarchy"/>
    <dgm:cxn modelId="{3DA2A48F-2C17-4D68-92CF-9B7FE6925B41}" type="presParOf" srcId="{C6DCEC37-3F67-47DC-B971-6592CCDDDA16}" destId="{5C8B21D1-CB04-4AFF-8C7C-C655BD507E8A}" srcOrd="0" destOrd="0" presId="urn:microsoft.com/office/officeart/2008/layout/HorizontalMultiLevelHierarchy"/>
    <dgm:cxn modelId="{FF4E28F0-7BDC-4693-A9D5-EC52752EC462}" type="presParOf" srcId="{AD6CD052-4E92-4E1F-9286-1147BA816E81}" destId="{31C53F00-5EAD-4282-B213-BB72E9716A76}" srcOrd="3" destOrd="0" presId="urn:microsoft.com/office/officeart/2008/layout/HorizontalMultiLevelHierarchy"/>
    <dgm:cxn modelId="{67354E1D-090B-4BDA-A659-B0DB3568B361}" type="presParOf" srcId="{31C53F00-5EAD-4282-B213-BB72E9716A76}" destId="{E8CB3F8C-0F4D-4B66-AFBE-0ED697FE6008}" srcOrd="0" destOrd="0" presId="urn:microsoft.com/office/officeart/2008/layout/HorizontalMultiLevelHierarchy"/>
    <dgm:cxn modelId="{FC884492-4882-43A6-80B6-097267B1FCC9}" type="presParOf" srcId="{31C53F00-5EAD-4282-B213-BB72E9716A76}" destId="{F914C81B-951A-4CE5-9553-0C8D55B8CA72}" srcOrd="1" destOrd="0" presId="urn:microsoft.com/office/officeart/2008/layout/HorizontalMultiLevelHierarchy"/>
    <dgm:cxn modelId="{CE89E32E-48CC-41CD-B22C-35F94CBC4109}" type="presParOf" srcId="{AD6CD052-4E92-4E1F-9286-1147BA816E81}" destId="{6716DE96-2747-4E50-A2A0-513272CECD95}" srcOrd="4" destOrd="0" presId="urn:microsoft.com/office/officeart/2008/layout/HorizontalMultiLevelHierarchy"/>
    <dgm:cxn modelId="{2BC7056D-40AE-4420-8F1C-45C62C7F957B}" type="presParOf" srcId="{6716DE96-2747-4E50-A2A0-513272CECD95}" destId="{FD6F7D48-E21D-4D73-974D-DC423B0BEE1E}" srcOrd="0" destOrd="0" presId="urn:microsoft.com/office/officeart/2008/layout/HorizontalMultiLevelHierarchy"/>
    <dgm:cxn modelId="{05B1E52A-0609-414E-98D0-BCCEADDF818A}" type="presParOf" srcId="{AD6CD052-4E92-4E1F-9286-1147BA816E81}" destId="{6396003F-990C-42EF-8470-3B1C1E606CD1}" srcOrd="5" destOrd="0" presId="urn:microsoft.com/office/officeart/2008/layout/HorizontalMultiLevelHierarchy"/>
    <dgm:cxn modelId="{700D7276-DDE5-4A30-8456-B5141FFA5714}" type="presParOf" srcId="{6396003F-990C-42EF-8470-3B1C1E606CD1}" destId="{B14E7AD7-96D0-4247-A355-7486978D0E70}" srcOrd="0" destOrd="0" presId="urn:microsoft.com/office/officeart/2008/layout/HorizontalMultiLevelHierarchy"/>
    <dgm:cxn modelId="{4EC3243B-1EC1-4DAA-AC7E-6BCA710D9BA8}" type="presParOf" srcId="{6396003F-990C-42EF-8470-3B1C1E606CD1}" destId="{D3DB6F80-CDB6-4D35-93CB-9F0FDE727C6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16DE96-2747-4E50-A2A0-513272CECD95}">
      <dsp:nvSpPr>
        <dsp:cNvPr id="0" name=""/>
        <dsp:cNvSpPr/>
      </dsp:nvSpPr>
      <dsp:spPr>
        <a:xfrm>
          <a:off x="884101" y="1940718"/>
          <a:ext cx="483782" cy="9218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1891" y="0"/>
              </a:lnTo>
              <a:lnTo>
                <a:pt x="241891" y="921841"/>
              </a:lnTo>
              <a:lnTo>
                <a:pt x="483782" y="92184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099966" y="2375612"/>
        <a:ext cx="52053" cy="52053"/>
      </dsp:txXfrm>
    </dsp:sp>
    <dsp:sp modelId="{C6DCEC37-3F67-47DC-B971-6592CCDDDA16}">
      <dsp:nvSpPr>
        <dsp:cNvPr id="0" name=""/>
        <dsp:cNvSpPr/>
      </dsp:nvSpPr>
      <dsp:spPr>
        <a:xfrm>
          <a:off x="884101" y="1894998"/>
          <a:ext cx="4837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3782" y="4572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113898" y="1928623"/>
        <a:ext cx="24189" cy="24189"/>
      </dsp:txXfrm>
    </dsp:sp>
    <dsp:sp modelId="{4C044916-A8E7-4F19-8D3E-A52F0E8B319D}">
      <dsp:nvSpPr>
        <dsp:cNvPr id="0" name=""/>
        <dsp:cNvSpPr/>
      </dsp:nvSpPr>
      <dsp:spPr>
        <a:xfrm>
          <a:off x="5616557" y="973157"/>
          <a:ext cx="4837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83782" y="45720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846353" y="1006782"/>
        <a:ext cx="24189" cy="24189"/>
      </dsp:txXfrm>
    </dsp:sp>
    <dsp:sp modelId="{608EB930-7E4C-4AC4-9BBF-56032BE97D34}">
      <dsp:nvSpPr>
        <dsp:cNvPr id="0" name=""/>
        <dsp:cNvSpPr/>
      </dsp:nvSpPr>
      <dsp:spPr>
        <a:xfrm>
          <a:off x="884101" y="1018877"/>
          <a:ext cx="483782" cy="921841"/>
        </a:xfrm>
        <a:custGeom>
          <a:avLst/>
          <a:gdLst/>
          <a:ahLst/>
          <a:cxnLst/>
          <a:rect l="0" t="0" r="0" b="0"/>
          <a:pathLst>
            <a:path>
              <a:moveTo>
                <a:pt x="0" y="921841"/>
              </a:moveTo>
              <a:lnTo>
                <a:pt x="241891" y="921841"/>
              </a:lnTo>
              <a:lnTo>
                <a:pt x="241891" y="0"/>
              </a:lnTo>
              <a:lnTo>
                <a:pt x="483782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099966" y="1453770"/>
        <a:ext cx="52053" cy="52053"/>
      </dsp:txXfrm>
    </dsp:sp>
    <dsp:sp modelId="{FDB0EA92-D4A7-456E-862E-A5FE5C92AAB6}">
      <dsp:nvSpPr>
        <dsp:cNvPr id="0" name=""/>
        <dsp:cNvSpPr/>
      </dsp:nvSpPr>
      <dsp:spPr>
        <a:xfrm rot="16200000">
          <a:off x="-1425353" y="1571981"/>
          <a:ext cx="3881437" cy="737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АСТРОНОМИЯ</a:t>
          </a:r>
        </a:p>
      </dsp:txBody>
      <dsp:txXfrm>
        <a:off x="-1425353" y="1571981"/>
        <a:ext cx="3881437" cy="737473"/>
      </dsp:txXfrm>
    </dsp:sp>
    <dsp:sp modelId="{180F528D-E8C4-450F-AF40-E2E295D330DA}">
      <dsp:nvSpPr>
        <dsp:cNvPr id="0" name=""/>
        <dsp:cNvSpPr/>
      </dsp:nvSpPr>
      <dsp:spPr>
        <a:xfrm>
          <a:off x="1367884" y="650140"/>
          <a:ext cx="4248672" cy="737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Дополнительная информация по теме уроке </a:t>
          </a:r>
        </a:p>
      </dsp:txBody>
      <dsp:txXfrm>
        <a:off x="1367884" y="650140"/>
        <a:ext cx="4248672" cy="737473"/>
      </dsp:txXfrm>
    </dsp:sp>
    <dsp:sp modelId="{95A88CE3-7081-419F-A2C0-48BED10B80EA}">
      <dsp:nvSpPr>
        <dsp:cNvPr id="0" name=""/>
        <dsp:cNvSpPr/>
      </dsp:nvSpPr>
      <dsp:spPr>
        <a:xfrm>
          <a:off x="6100339" y="650140"/>
          <a:ext cx="2642249" cy="737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Исторические факты</a:t>
          </a:r>
        </a:p>
      </dsp:txBody>
      <dsp:txXfrm>
        <a:off x="6100339" y="650140"/>
        <a:ext cx="2642249" cy="737473"/>
      </dsp:txXfrm>
    </dsp:sp>
    <dsp:sp modelId="{E8CB3F8C-0F4D-4B66-AFBE-0ED697FE6008}">
      <dsp:nvSpPr>
        <dsp:cNvPr id="0" name=""/>
        <dsp:cNvSpPr/>
      </dsp:nvSpPr>
      <dsp:spPr>
        <a:xfrm>
          <a:off x="1367884" y="1571981"/>
          <a:ext cx="4013361" cy="737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Наблюдение движение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Планет онлайн</a:t>
          </a:r>
        </a:p>
      </dsp:txBody>
      <dsp:txXfrm>
        <a:off x="1367884" y="1571981"/>
        <a:ext cx="4013361" cy="737473"/>
      </dsp:txXfrm>
    </dsp:sp>
    <dsp:sp modelId="{B14E7AD7-96D0-4247-A355-7486978D0E70}">
      <dsp:nvSpPr>
        <dsp:cNvPr id="0" name=""/>
        <dsp:cNvSpPr/>
      </dsp:nvSpPr>
      <dsp:spPr>
        <a:xfrm>
          <a:off x="1367884" y="2493823"/>
          <a:ext cx="3539956" cy="737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Видео </a:t>
          </a:r>
          <a:r>
            <a:rPr lang="ru-RU" sz="1900" kern="1200"/>
            <a:t>о космосе</a:t>
          </a:r>
          <a:endParaRPr lang="ru-RU" sz="1900" kern="1200" dirty="0"/>
        </a:p>
      </dsp:txBody>
      <dsp:txXfrm>
        <a:off x="1367884" y="2493823"/>
        <a:ext cx="3539956" cy="7374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D4E036-7001-4F4B-877B-46ED2B64C078}" type="datetimeFigureOut">
              <a:rPr lang="ru-RU" smtClean="0"/>
              <a:t>13.12.2019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3DF39B-435D-441C-BAE2-A5F68BA794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352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3DF39B-435D-441C-BAE2-A5F68BA7943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986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1B97-1E2F-4284-A7CF-E250F0B4CB0C}" type="datetimeFigureOut">
              <a:rPr lang="ru-RU" smtClean="0"/>
              <a:t>13.12.2019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B5E3-7B06-40B7-BBD1-35231F62C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797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1B97-1E2F-4284-A7CF-E250F0B4CB0C}" type="datetimeFigureOut">
              <a:rPr lang="ru-RU" smtClean="0"/>
              <a:t>13.12.2019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B5E3-7B06-40B7-BBD1-35231F62C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75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1B97-1E2F-4284-A7CF-E250F0B4CB0C}" type="datetimeFigureOut">
              <a:rPr lang="ru-RU" smtClean="0"/>
              <a:t>13.12.2019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B5E3-7B06-40B7-BBD1-35231F62C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592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1B97-1E2F-4284-A7CF-E250F0B4CB0C}" type="datetimeFigureOut">
              <a:rPr lang="ru-RU" smtClean="0"/>
              <a:t>13.12.2019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B5E3-7B06-40B7-BBD1-35231F62C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402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1B97-1E2F-4284-A7CF-E250F0B4CB0C}" type="datetimeFigureOut">
              <a:rPr lang="ru-RU" smtClean="0"/>
              <a:t>13.12.2019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B5E3-7B06-40B7-BBD1-35231F62C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842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1B97-1E2F-4284-A7CF-E250F0B4CB0C}" type="datetimeFigureOut">
              <a:rPr lang="ru-RU" smtClean="0"/>
              <a:t>13.12.2019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B5E3-7B06-40B7-BBD1-35231F62C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238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1B97-1E2F-4284-A7CF-E250F0B4CB0C}" type="datetimeFigureOut">
              <a:rPr lang="ru-RU" smtClean="0"/>
              <a:t>13.12.2019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B5E3-7B06-40B7-BBD1-35231F62C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042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1B97-1E2F-4284-A7CF-E250F0B4CB0C}" type="datetimeFigureOut">
              <a:rPr lang="ru-RU" smtClean="0"/>
              <a:t>13.12.2019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B5E3-7B06-40B7-BBD1-35231F62C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605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B5E3-7B06-40B7-BBD1-35231F62CFBF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1B97-1E2F-4284-A7CF-E250F0B4CB0C}" type="datetimeFigureOut">
              <a:rPr lang="ru-RU" smtClean="0"/>
              <a:t>13.12.2019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347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1B97-1E2F-4284-A7CF-E250F0B4CB0C}" type="datetimeFigureOut">
              <a:rPr lang="ru-RU" smtClean="0"/>
              <a:t>13.12.2019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B5E3-7B06-40B7-BBD1-35231F62C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270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1B97-1E2F-4284-A7CF-E250F0B4CB0C}" type="datetimeFigureOut">
              <a:rPr lang="ru-RU" smtClean="0"/>
              <a:t>13.12.2019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B5E3-7B06-40B7-BBD1-35231F62CFB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5509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1B97-1E2F-4284-A7CF-E250F0B4CB0C}" type="datetimeFigureOut">
              <a:rPr lang="ru-RU" smtClean="0"/>
              <a:t>13.12.2019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B5E3-7B06-40B7-BBD1-35231F62C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222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1B97-1E2F-4284-A7CF-E250F0B4CB0C}" type="datetimeFigureOut">
              <a:rPr lang="ru-RU" smtClean="0"/>
              <a:t>13.12.2019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B5E3-7B06-40B7-BBD1-35231F62CFBF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608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1B97-1E2F-4284-A7CF-E250F0B4CB0C}" type="datetimeFigureOut">
              <a:rPr lang="ru-RU" smtClean="0"/>
              <a:t>13.12.2019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B5E3-7B06-40B7-BBD1-35231F62C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8758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1B97-1E2F-4284-A7CF-E250F0B4CB0C}" type="datetimeFigureOut">
              <a:rPr lang="ru-RU" smtClean="0"/>
              <a:t>13.12.2019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B5E3-7B06-40B7-BBD1-35231F62C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991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A1B97-1E2F-4284-A7CF-E250F0B4CB0C}" type="datetimeFigureOut">
              <a:rPr lang="ru-RU" smtClean="0"/>
              <a:t>13.12.2019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5B5E3-7B06-40B7-BBD1-35231F62C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205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A1B97-1E2F-4284-A7CF-E250F0B4CB0C}" type="datetimeFigureOut">
              <a:rPr lang="ru-RU" smtClean="0"/>
              <a:t>13.12.2019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115B5E3-7B06-40B7-BBD1-35231F62CF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293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1443" y="2313982"/>
            <a:ext cx="9799093" cy="1470025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>
                <a:solidFill>
                  <a:schemeClr val="tx1"/>
                </a:solidFill>
              </a:rPr>
              <a:t>Мобильный телефон на уроке: </a:t>
            </a:r>
            <a:br>
              <a:rPr lang="ru-RU" sz="4000" b="1" dirty="0">
                <a:solidFill>
                  <a:schemeClr val="tx1"/>
                </a:solidFill>
              </a:rPr>
            </a:br>
            <a:r>
              <a:rPr lang="ru-RU" sz="4000" b="1" dirty="0">
                <a:solidFill>
                  <a:schemeClr val="tx1"/>
                </a:solidFill>
              </a:rPr>
              <a:t>                                           за и против</a:t>
            </a:r>
            <a:r>
              <a:rPr lang="ru-RU" sz="4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7350" y="5987955"/>
            <a:ext cx="8534400" cy="726743"/>
          </a:xfrm>
        </p:spPr>
        <p:txBody>
          <a:bodyPr>
            <a:normAutofit/>
          </a:bodyPr>
          <a:lstStyle/>
          <a:p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           подготовила: А.К. Стук</a:t>
            </a:r>
          </a:p>
        </p:txBody>
      </p:sp>
      <p:pic>
        <p:nvPicPr>
          <p:cNvPr id="1026" name="Picture 2" descr="Логотип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272956"/>
            <a:ext cx="1576507" cy="1526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33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80893" y="272956"/>
            <a:ext cx="49215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ГБПОУ «ПППК»</a:t>
            </a:r>
          </a:p>
        </p:txBody>
      </p:sp>
    </p:spTree>
    <p:extLst>
      <p:ext uri="{BB962C8B-B14F-4D97-AF65-F5344CB8AC3E}">
        <p14:creationId xmlns:p14="http://schemas.microsoft.com/office/powerpoint/2010/main" val="3041121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qr - код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8881" y="609600"/>
            <a:ext cx="8933573" cy="5025576"/>
          </a:xfrm>
        </p:spPr>
      </p:pic>
    </p:spTree>
    <p:extLst>
      <p:ext uri="{BB962C8B-B14F-4D97-AF65-F5344CB8AC3E}">
        <p14:creationId xmlns:p14="http://schemas.microsoft.com/office/powerpoint/2010/main" val="107615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0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Создание </a:t>
            </a:r>
            <a:r>
              <a:rPr lang="en-US" dirty="0"/>
              <a:t>QR</a:t>
            </a:r>
            <a:r>
              <a:rPr lang="ru-RU" dirty="0"/>
              <a:t>-кода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1266" t="4776" r="11529" b="7662"/>
          <a:stretch/>
        </p:blipFill>
        <p:spPr>
          <a:xfrm>
            <a:off x="677334" y="177421"/>
            <a:ext cx="9376013" cy="600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482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9950" r="5573" b="6069"/>
          <a:stretch/>
        </p:blipFill>
        <p:spPr>
          <a:xfrm>
            <a:off x="341194" y="195312"/>
            <a:ext cx="10345003" cy="544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708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9553" r="3326"/>
          <a:stretch/>
        </p:blipFill>
        <p:spPr>
          <a:xfrm>
            <a:off x="351359" y="272955"/>
            <a:ext cx="11740558" cy="620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026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4099382" cy="3880773"/>
          </a:xfrm>
        </p:spPr>
        <p:txBody>
          <a:bodyPr/>
          <a:lstStyle/>
          <a:p>
            <a:pPr marL="0" indent="457200" algn="just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Московский метрополитен в текстовом режиме запустил виртуальную библиотеку.</a:t>
            </a:r>
          </a:p>
          <a:p>
            <a:pPr marL="0" lvl="0" indent="457200" algn="just" fontAlgn="base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станциях уже повесили порядка 30 плакатов с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QR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кодами, которые ведут на специальный портал, </a:t>
            </a:r>
            <a:r>
              <a:rPr lang="ru-RU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можно прочитать или скачать около 100 произведений русской классики - Пушкина, Лермонтова, Гоголя, Чехова, Булгакова и других.  </a:t>
            </a:r>
          </a:p>
          <a:p>
            <a:pPr marL="0" indent="457200" algn="just">
              <a:buNone/>
            </a:pPr>
            <a:endParaRPr lang="ru-RU" alt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3" name="Picture 1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99" y="243920"/>
            <a:ext cx="4549944" cy="153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www.ugorizont.ru/wp-content/uploads/sites/39/2016/12/IMG_213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5" r="33731"/>
          <a:stretch/>
        </p:blipFill>
        <p:spPr bwMode="auto">
          <a:xfrm>
            <a:off x="5372218" y="318805"/>
            <a:ext cx="4790365" cy="650557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596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 </a:t>
            </a:r>
            <a:br>
              <a:rPr lang="ru-RU" dirty="0"/>
            </a:br>
            <a:r>
              <a:rPr lang="ru-RU" dirty="0">
                <a:solidFill>
                  <a:srgbClr val="7030A0"/>
                </a:solidFill>
              </a:rPr>
              <a:t>Использование</a:t>
            </a:r>
            <a:r>
              <a:rPr lang="en-US" dirty="0">
                <a:solidFill>
                  <a:srgbClr val="7030A0"/>
                </a:solidFill>
              </a:rPr>
              <a:t> QR</a:t>
            </a:r>
            <a:r>
              <a:rPr lang="ru-RU" dirty="0">
                <a:solidFill>
                  <a:srgbClr val="7030A0"/>
                </a:solidFill>
              </a:rPr>
              <a:t>-кода.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9287291"/>
              </p:ext>
            </p:extLst>
          </p:nvPr>
        </p:nvGraphicFramePr>
        <p:xfrm>
          <a:off x="677863" y="2160588"/>
          <a:ext cx="8889218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5507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0"/>
            <a:ext cx="9700751" cy="6858000"/>
          </a:xfrm>
        </p:spPr>
      </p:pic>
    </p:spTree>
    <p:extLst>
      <p:ext uri="{BB962C8B-B14F-4D97-AF65-F5344CB8AC3E}">
        <p14:creationId xmlns:p14="http://schemas.microsoft.com/office/powerpoint/2010/main" val="115942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25" y="0"/>
            <a:ext cx="5869409" cy="414941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487" y="1803085"/>
            <a:ext cx="6946711" cy="491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20026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</TotalTime>
  <Words>98</Words>
  <Application>Microsoft Office PowerPoint</Application>
  <PresentationFormat>Широкоэкранный</PresentationFormat>
  <Paragraphs>14</Paragraphs>
  <Slides>9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 New Roman</vt:lpstr>
      <vt:lpstr>Trebuchet MS</vt:lpstr>
      <vt:lpstr>Wingdings 3</vt:lpstr>
      <vt:lpstr>Грань</vt:lpstr>
      <vt:lpstr>Мобильный телефон на уроке:                                             за и против.</vt:lpstr>
      <vt:lpstr>Презентация PowerPoint</vt:lpstr>
      <vt:lpstr>Создание QR-кода</vt:lpstr>
      <vt:lpstr>Презентация PowerPoint</vt:lpstr>
      <vt:lpstr>Презентация PowerPoint</vt:lpstr>
      <vt:lpstr>Презентация PowerPoint</vt:lpstr>
      <vt:lpstr>  Использование QR-кода.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 – класс по теме:  QR  - код</dc:title>
  <dc:creator>Админ</dc:creator>
  <cp:lastModifiedBy>Nickmix01@kgdgroup.onmicrosoft.com</cp:lastModifiedBy>
  <cp:revision>17</cp:revision>
  <dcterms:created xsi:type="dcterms:W3CDTF">2019-01-20T17:06:52Z</dcterms:created>
  <dcterms:modified xsi:type="dcterms:W3CDTF">2019-12-13T02:50:35Z</dcterms:modified>
</cp:coreProperties>
</file>