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63" r:id="rId9"/>
    <p:sldId id="272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B467-0E5E-4BEA-BCED-35610E493749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F920-BC34-4BE8-B0BC-2F76D71BF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153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B467-0E5E-4BEA-BCED-35610E493749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F920-BC34-4BE8-B0BC-2F76D71BF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119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B467-0E5E-4BEA-BCED-35610E493749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F920-BC34-4BE8-B0BC-2F76D71BF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014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B467-0E5E-4BEA-BCED-35610E493749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F920-BC34-4BE8-B0BC-2F76D71BF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9584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B467-0E5E-4BEA-BCED-35610E493749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F920-BC34-4BE8-B0BC-2F76D71BF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516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B467-0E5E-4BEA-BCED-35610E493749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F920-BC34-4BE8-B0BC-2F76D71BF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911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B467-0E5E-4BEA-BCED-35610E493749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F920-BC34-4BE8-B0BC-2F76D71BF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512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B467-0E5E-4BEA-BCED-35610E493749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F920-BC34-4BE8-B0BC-2F76D71BF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568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B467-0E5E-4BEA-BCED-35610E493749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F920-BC34-4BE8-B0BC-2F76D71BF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973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B467-0E5E-4BEA-BCED-35610E493749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F920-BC34-4BE8-B0BC-2F76D71BF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964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B467-0E5E-4BEA-BCED-35610E493749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F920-BC34-4BE8-B0BC-2F76D71BF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387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48000">
              <a:schemeClr val="accent1">
                <a:lumMod val="45000"/>
                <a:lumOff val="55000"/>
              </a:schemeClr>
            </a:gs>
            <a:gs pos="8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1B467-0E5E-4BEA-BCED-35610E493749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7F920-BC34-4BE8-B0BC-2F76D71BF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638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3455" y="1122363"/>
            <a:ext cx="10972799" cy="2659928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«Загадочная»</a:t>
            </a:r>
            <a:endParaRPr lang="ru-RU" sz="7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52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Кондитер</a:t>
            </a:r>
            <a:endParaRPr lang="ru-RU" sz="6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27532"/>
            <a:ext cx="10520409" cy="3787347"/>
          </a:xfrm>
        </p:spPr>
      </p:pic>
    </p:spTree>
    <p:extLst>
      <p:ext uri="{BB962C8B-B14F-4D97-AF65-F5344CB8AC3E}">
        <p14:creationId xmlns:p14="http://schemas.microsoft.com/office/powerpoint/2010/main" val="2973472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Почтальон</a:t>
            </a:r>
            <a:endParaRPr lang="ru-RU" sz="6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42699"/>
            <a:ext cx="10515600" cy="4348720"/>
          </a:xfrm>
        </p:spPr>
      </p:pic>
    </p:spTree>
    <p:extLst>
      <p:ext uri="{BB962C8B-B14F-4D97-AF65-F5344CB8AC3E}">
        <p14:creationId xmlns:p14="http://schemas.microsoft.com/office/powerpoint/2010/main" val="1834914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Космонавт</a:t>
            </a:r>
            <a:endParaRPr lang="ru-RU" sz="6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382" y="2059178"/>
            <a:ext cx="10515599" cy="4443210"/>
          </a:xfrm>
        </p:spPr>
      </p:pic>
    </p:spTree>
    <p:extLst>
      <p:ext uri="{BB962C8B-B14F-4D97-AF65-F5344CB8AC3E}">
        <p14:creationId xmlns:p14="http://schemas.microsoft.com/office/powerpoint/2010/main" val="3062431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Парикмахер</a:t>
            </a:r>
            <a:endParaRPr lang="ru-RU" sz="6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22385"/>
            <a:ext cx="10520408" cy="3787347"/>
          </a:xfrm>
        </p:spPr>
      </p:pic>
    </p:spTree>
    <p:extLst>
      <p:ext uri="{BB962C8B-B14F-4D97-AF65-F5344CB8AC3E}">
        <p14:creationId xmlns:p14="http://schemas.microsoft.com/office/powerpoint/2010/main" val="172077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906000" cy="1325563"/>
          </a:xfrm>
        </p:spPr>
        <p:txBody>
          <a:bodyPr>
            <a:normAutofit/>
          </a:bodyPr>
          <a:lstStyle/>
          <a:p>
            <a:pPr algn="ctr"/>
            <a:r>
              <a:rPr lang="ru-RU" sz="6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</a:t>
            </a:r>
            <a:endParaRPr lang="ru-RU" sz="6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7800" y="2341417"/>
            <a:ext cx="9296400" cy="405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95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1344" y="365124"/>
            <a:ext cx="4364183" cy="1879311"/>
          </a:xfrm>
        </p:spPr>
        <p:txBody>
          <a:bodyPr>
            <a:norm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</a:t>
            </a:r>
            <a:endParaRPr lang="ru-RU" sz="6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4836" y="2608236"/>
            <a:ext cx="8714509" cy="377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537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Портной</a:t>
            </a:r>
            <a:endParaRPr lang="ru-RU" sz="6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78366"/>
            <a:ext cx="10515600" cy="3785956"/>
          </a:xfrm>
        </p:spPr>
      </p:pic>
    </p:spTree>
    <p:extLst>
      <p:ext uri="{BB962C8B-B14F-4D97-AF65-F5344CB8AC3E}">
        <p14:creationId xmlns:p14="http://schemas.microsoft.com/office/powerpoint/2010/main" val="224297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99164" y="678873"/>
            <a:ext cx="7142016" cy="1593272"/>
          </a:xfrm>
        </p:spPr>
        <p:txBody>
          <a:bodyPr>
            <a:norm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Редактор</a:t>
            </a:r>
            <a:endParaRPr lang="ru-RU" sz="6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1709" y="2610644"/>
            <a:ext cx="8936182" cy="384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312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Сапожник</a:t>
            </a:r>
            <a:endParaRPr lang="ru-RU" sz="6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20119"/>
            <a:ext cx="10515600" cy="3930556"/>
          </a:xfrm>
        </p:spPr>
      </p:pic>
    </p:spTree>
    <p:extLst>
      <p:ext uri="{BB962C8B-B14F-4D97-AF65-F5344CB8AC3E}">
        <p14:creationId xmlns:p14="http://schemas.microsoft.com/office/powerpoint/2010/main" val="3363290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</a:t>
            </a:r>
            <a:endParaRPr lang="ru-RU" sz="6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503" y="2101755"/>
            <a:ext cx="10501192" cy="4135272"/>
          </a:xfrm>
        </p:spPr>
      </p:pic>
    </p:spTree>
    <p:extLst>
      <p:ext uri="{BB962C8B-B14F-4D97-AF65-F5344CB8AC3E}">
        <p14:creationId xmlns:p14="http://schemas.microsoft.com/office/powerpoint/2010/main" val="3672571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671" y="489816"/>
            <a:ext cx="9989127" cy="1325563"/>
          </a:xfrm>
        </p:spPr>
        <p:txBody>
          <a:bodyPr>
            <a:normAutofit/>
          </a:bodyPr>
          <a:lstStyle/>
          <a:p>
            <a:pPr algn="ctr"/>
            <a:r>
              <a:rPr lang="ru-RU" sz="6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Повар</a:t>
            </a:r>
            <a:endParaRPr lang="ru-RU" sz="6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76715"/>
            <a:ext cx="10515600" cy="3605720"/>
          </a:xfrm>
        </p:spPr>
      </p:pic>
    </p:spTree>
    <p:extLst>
      <p:ext uri="{BB962C8B-B14F-4D97-AF65-F5344CB8AC3E}">
        <p14:creationId xmlns:p14="http://schemas.microsoft.com/office/powerpoint/2010/main" val="3857354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Ювелир</a:t>
            </a:r>
            <a:endParaRPr lang="ru-RU" sz="6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51881"/>
            <a:ext cx="10515600" cy="3862316"/>
          </a:xfrm>
        </p:spPr>
      </p:pic>
    </p:spTree>
    <p:extLst>
      <p:ext uri="{BB962C8B-B14F-4D97-AF65-F5344CB8AC3E}">
        <p14:creationId xmlns:p14="http://schemas.microsoft.com/office/powerpoint/2010/main" val="1339783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84728" y="1082264"/>
            <a:ext cx="72225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 объединяют слова</a:t>
            </a:r>
            <a:endParaRPr lang="ru-RU" sz="5400" b="1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1005" y="2376492"/>
            <a:ext cx="98299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5400" b="1" dirty="0" smtClean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оторые вы сейчас разгадали?</a:t>
            </a:r>
            <a:endParaRPr lang="ru-RU" sz="5400" b="1" cap="none" spc="0" dirty="0">
              <a:ln w="0"/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772587" y="5344775"/>
            <a:ext cx="40226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(одно слово)</a:t>
            </a:r>
            <a:endParaRPr lang="ru-RU" sz="5400" b="1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23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00751" y="2052934"/>
            <a:ext cx="1000380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18655" y="4653887"/>
            <a:ext cx="1169196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Поздравляю вы прошли станцию «Загадочная»</a:t>
            </a:r>
            <a:endParaRPr lang="ru-RU" sz="5400" b="1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260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36</Words>
  <Application>Microsoft Office PowerPoint</Application>
  <PresentationFormat>Широкоэкранный</PresentationFormat>
  <Paragraphs>18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Станция «Загадочная»</vt:lpstr>
      <vt:lpstr>Кондитер</vt:lpstr>
      <vt:lpstr>Почтальон</vt:lpstr>
      <vt:lpstr>Космонавт</vt:lpstr>
      <vt:lpstr>Парикмахер</vt:lpstr>
      <vt:lpstr>Строитель</vt:lpstr>
      <vt:lpstr>Инженер</vt:lpstr>
      <vt:lpstr>Портной</vt:lpstr>
      <vt:lpstr>Редактор</vt:lpstr>
      <vt:lpstr>Сапожник</vt:lpstr>
      <vt:lpstr>Воспитатель</vt:lpstr>
      <vt:lpstr>Повар</vt:lpstr>
      <vt:lpstr>Ювелир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Станция «Загадочная»</dc:title>
  <dc:creator>Lenovo</dc:creator>
  <cp:lastModifiedBy>Ирина Ложкина</cp:lastModifiedBy>
  <cp:revision>6</cp:revision>
  <dcterms:created xsi:type="dcterms:W3CDTF">2019-06-20T03:37:28Z</dcterms:created>
  <dcterms:modified xsi:type="dcterms:W3CDTF">2019-09-23T14:45:11Z</dcterms:modified>
</cp:coreProperties>
</file>