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62" r:id="rId5"/>
    <p:sldId id="267" r:id="rId6"/>
    <p:sldId id="258" r:id="rId7"/>
    <p:sldId id="259" r:id="rId8"/>
    <p:sldId id="260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9" d="100"/>
          <a:sy n="119" d="100"/>
        </p:scale>
        <p:origin x="28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D581-8B9C-4FAC-838A-22E44DCB2835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28968-3710-45F1-9435-B73D718914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1890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D581-8B9C-4FAC-838A-22E44DCB2835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28968-3710-45F1-9435-B73D718914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80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D581-8B9C-4FAC-838A-22E44DCB2835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28968-3710-45F1-9435-B73D718914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5525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D581-8B9C-4FAC-838A-22E44DCB2835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28968-3710-45F1-9435-B73D718914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972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D581-8B9C-4FAC-838A-22E44DCB2835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28968-3710-45F1-9435-B73D718914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291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D581-8B9C-4FAC-838A-22E44DCB2835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28968-3710-45F1-9435-B73D718914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0877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D581-8B9C-4FAC-838A-22E44DCB2835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28968-3710-45F1-9435-B73D718914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33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D581-8B9C-4FAC-838A-22E44DCB2835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28968-3710-45F1-9435-B73D718914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664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D581-8B9C-4FAC-838A-22E44DCB2835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28968-3710-45F1-9435-B73D718914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250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D581-8B9C-4FAC-838A-22E44DCB2835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28968-3710-45F1-9435-B73D718914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877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D581-8B9C-4FAC-838A-22E44DCB2835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28968-3710-45F1-9435-B73D718914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0976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E2D581-8B9C-4FAC-838A-22E44DCB2835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28968-3710-45F1-9435-B73D718914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542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844843"/>
            <a:ext cx="9144000" cy="2138362"/>
          </a:xfrm>
        </p:spPr>
        <p:txBody>
          <a:bodyPr>
            <a:normAutofit/>
          </a:bodyPr>
          <a:lstStyle/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Людмила Владимировна </a:t>
            </a:r>
            <a:r>
              <a:rPr 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Ещеркина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 в немецком предложении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900862"/>
            <a:ext cx="9144000" cy="1042737"/>
          </a:xfrm>
        </p:spPr>
        <p:txBody>
          <a:bodyPr/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</a:p>
          <a:p>
            <a:endParaRPr lang="ru-RU" dirty="0"/>
          </a:p>
        </p:txBody>
      </p:sp>
      <p:pic>
        <p:nvPicPr>
          <p:cNvPr id="1026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0469" y="758742"/>
            <a:ext cx="583882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1663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s://ds04.infourok.ru/uploads/ex/06a5/00163a3c-ae70e121/img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248" y="365126"/>
            <a:ext cx="7552984" cy="566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5624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ds04.infourok.ru/uploads/ex/0c5c/000b4373-7ce2618d/1/img1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036" y="138022"/>
            <a:ext cx="8338867" cy="6254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2585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3310" y="209849"/>
            <a:ext cx="10515600" cy="1325563"/>
          </a:xfrm>
        </p:spPr>
        <p:txBody>
          <a:bodyPr/>
          <a:lstStyle/>
          <a:p>
            <a:endParaRPr lang="ru-RU"/>
          </a:p>
        </p:txBody>
      </p:sp>
      <p:pic>
        <p:nvPicPr>
          <p:cNvPr id="6146" name="Picture 2" descr="https://ds04.infourok.ru/uploads/ex/06a5/00163a3c-ae70e121/img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24" y="-77638"/>
            <a:ext cx="8339468" cy="6254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6569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https://i.ytimg.com/vi/jHWXhl7Y2VE/maxresdefault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939" y="488529"/>
            <a:ext cx="8639630" cy="5981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4382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Рамочная конструкция</a:t>
            </a:r>
            <a:endParaRPr lang="ru-RU" dirty="0"/>
          </a:p>
        </p:txBody>
      </p:sp>
      <p:pic>
        <p:nvPicPr>
          <p:cNvPr id="2050" name="Picture 2" descr="https://ds04.infourok.ru/uploads/ex/0c5c/000b4373-7ce2618d/1/img1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585" y="1449238"/>
            <a:ext cx="8349911" cy="5020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51077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Утвердительный вопрос: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Состоит из повествовательного предложения и переспроса «Не так ли?»</a:t>
            </a:r>
          </a:p>
          <a:p>
            <a:r>
              <a:rPr lang="en-US" dirty="0" err="1" smtClean="0"/>
              <a:t>Sie</a:t>
            </a:r>
            <a:r>
              <a:rPr lang="en-US" dirty="0" smtClean="0"/>
              <a:t> </a:t>
            </a:r>
            <a:r>
              <a:rPr lang="en-US" dirty="0" err="1" smtClean="0"/>
              <a:t>haben</a:t>
            </a:r>
            <a:r>
              <a:rPr lang="en-US" dirty="0" smtClean="0"/>
              <a:t> die </a:t>
            </a:r>
            <a:r>
              <a:rPr lang="en-US" dirty="0" err="1" smtClean="0"/>
              <a:t>Hausaufgabe</a:t>
            </a:r>
            <a:r>
              <a:rPr lang="en-US" dirty="0" smtClean="0"/>
              <a:t> </a:t>
            </a:r>
            <a:r>
              <a:rPr lang="en-US" dirty="0" err="1" smtClean="0"/>
              <a:t>gemacht</a:t>
            </a:r>
            <a:r>
              <a:rPr lang="en-US" dirty="0" smtClean="0"/>
              <a:t>, </a:t>
            </a:r>
            <a:r>
              <a:rPr lang="en-US" dirty="0" err="1" smtClean="0"/>
              <a:t>stimmt</a:t>
            </a:r>
            <a:r>
              <a:rPr lang="en-US" dirty="0" smtClean="0"/>
              <a:t> das?</a:t>
            </a:r>
          </a:p>
          <a:p>
            <a:r>
              <a:rPr lang="en-US" dirty="0" err="1" smtClean="0"/>
              <a:t>Ja</a:t>
            </a:r>
            <a:r>
              <a:rPr lang="en-US" dirty="0" smtClean="0"/>
              <a:t>, das </a:t>
            </a:r>
            <a:r>
              <a:rPr lang="en-US" dirty="0" err="1" smtClean="0"/>
              <a:t>stimmt</a:t>
            </a:r>
            <a:r>
              <a:rPr lang="en-US" dirty="0" smtClean="0"/>
              <a:t> (Nein, das </a:t>
            </a:r>
            <a:r>
              <a:rPr lang="en-US" dirty="0" err="1" smtClean="0"/>
              <a:t>stimmt</a:t>
            </a:r>
            <a:r>
              <a:rPr lang="en-US" dirty="0" smtClean="0"/>
              <a:t> </a:t>
            </a:r>
            <a:r>
              <a:rPr lang="en-US" dirty="0" err="1" smtClean="0"/>
              <a:t>nicht</a:t>
            </a:r>
            <a:r>
              <a:rPr lang="en-US" dirty="0" smtClean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3673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900igr.net/up/datas/120770/00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047" y="483079"/>
            <a:ext cx="7591845" cy="5693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2202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s://ds04.infourok.ru/uploads/ex/06a5/00163a3c-ae70e121/img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92323"/>
            <a:ext cx="7411850" cy="555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8348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s://ds04.infourok.ru/uploads/ex/06a5/00163a3c-ae70e121/img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893" y="215660"/>
            <a:ext cx="7936901" cy="595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796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ds04.infourok.ru/uploads/ex/0c4a/000b4361-02dd60dd/1/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775" y="365125"/>
            <a:ext cx="7749117" cy="581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0533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9422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506</TotalTime>
  <Words>41</Words>
  <Application>Microsoft Office PowerPoint</Application>
  <PresentationFormat>Широкоэкранный</PresentationFormat>
  <Paragraphs>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Тема Office</vt:lpstr>
      <vt:lpstr>Людмила Владимировна Ещеркина  Порядок слов в немецком предложении</vt:lpstr>
      <vt:lpstr>Презентация PowerPoint</vt:lpstr>
      <vt:lpstr>Презентация PowerPoint</vt:lpstr>
      <vt:lpstr>Презентация PowerPoint</vt:lpstr>
      <vt:lpstr>Презентация PowerPoint</vt:lpstr>
      <vt:lpstr>Рамочная конструкция</vt:lpstr>
      <vt:lpstr>Утвердительный вопрос: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Asus</cp:lastModifiedBy>
  <cp:revision>8</cp:revision>
  <dcterms:created xsi:type="dcterms:W3CDTF">2018-10-05T15:59:17Z</dcterms:created>
  <dcterms:modified xsi:type="dcterms:W3CDTF">2019-08-07T11:45:12Z</dcterms:modified>
</cp:coreProperties>
</file>