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92" r:id="rId3"/>
    <p:sldId id="263" r:id="rId4"/>
    <p:sldId id="273" r:id="rId5"/>
    <p:sldId id="259" r:id="rId6"/>
    <p:sldId id="275" r:id="rId7"/>
    <p:sldId id="260" r:id="rId8"/>
    <p:sldId id="277" r:id="rId9"/>
    <p:sldId id="261" r:id="rId10"/>
    <p:sldId id="279" r:id="rId11"/>
    <p:sldId id="262" r:id="rId12"/>
    <p:sldId id="281" r:id="rId13"/>
    <p:sldId id="264" r:id="rId14"/>
    <p:sldId id="283" r:id="rId15"/>
    <p:sldId id="265" r:id="rId16"/>
    <p:sldId id="287" r:id="rId17"/>
    <p:sldId id="266" r:id="rId18"/>
    <p:sldId id="285" r:id="rId19"/>
    <p:sldId id="289" r:id="rId20"/>
    <p:sldId id="29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734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3262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9977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262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945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0528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327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26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77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08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0898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6582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47608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0954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3555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406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668B2-A6A2-4F0A-B6E4-A5FFEBCF22A9}" type="datetimeFigureOut">
              <a:rPr lang="ru-RU" smtClean="0"/>
              <a:t>07.08.2019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07A95CB-1C51-4020-A58E-0FC01FB2BD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7210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fontAlgn="base"/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Людмила 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Владимировна </a:t>
            </a:r>
            <a:r>
              <a:rPr lang="ru-RU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Ещеркина</a:t>
            </a: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Времена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глагола</a:t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в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английском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языке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Челябинск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2018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855" y="1012081"/>
            <a:ext cx="58388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436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Времена в английском языке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23" y="252550"/>
            <a:ext cx="8290515" cy="63920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798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 Simple</a:t>
            </a:r>
            <a:endParaRPr lang="ru-RU" dirty="0"/>
          </a:p>
        </p:txBody>
      </p:sp>
      <p:pic>
        <p:nvPicPr>
          <p:cNvPr id="4098" name="Picture 2" descr="http://englishfull.ru/wp-content/uploads/2014/10/tablitsa_present_simpl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144660"/>
            <a:ext cx="7377529" cy="4767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11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9041659"/>
              </p:ext>
            </p:extLst>
          </p:nvPr>
        </p:nvGraphicFramePr>
        <p:xfrm>
          <a:off x="2589213" y="2133600"/>
          <a:ext cx="8915400" cy="40549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Present Simple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He goes to the office every day. - </a:t>
                      </a:r>
                      <a:r>
                        <a:rPr lang="en-US" sz="3200" dirty="0" err="1" smtClean="0"/>
                        <a:t>Он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ходит</a:t>
                      </a:r>
                      <a:r>
                        <a:rPr lang="en-US" sz="3200" dirty="0" smtClean="0"/>
                        <a:t> в </a:t>
                      </a:r>
                      <a:r>
                        <a:rPr lang="en-US" sz="3200" dirty="0" err="1" smtClean="0"/>
                        <a:t>офис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каждый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день</a:t>
                      </a:r>
                      <a:r>
                        <a:rPr lang="en-US" sz="3200" dirty="0" smtClean="0"/>
                        <a:t>.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day, every morning, every evening, usually, sometimes, often, seldom, always, never,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5415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otvet.imgsmail.ru/download/14659600_c9c968734ff4915066181391cd74132a_8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677" y="624110"/>
            <a:ext cx="7194624" cy="528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1696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9732773"/>
              </p:ext>
            </p:extLst>
          </p:nvPr>
        </p:nvGraphicFramePr>
        <p:xfrm>
          <a:off x="2589213" y="2133600"/>
          <a:ext cx="8915400" cy="359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Past Simple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endParaRPr lang="en-US" sz="3200" dirty="0" smtClean="0"/>
                    </a:p>
                    <a:p>
                      <a:r>
                        <a:rPr lang="en-US" sz="3200" b="1" dirty="0" smtClean="0"/>
                        <a:t>I learned</a:t>
                      </a:r>
                      <a:r>
                        <a:rPr lang="en-US" sz="3200" dirty="0" smtClean="0"/>
                        <a:t> new words yesterday– </a:t>
                      </a:r>
                    </a:p>
                    <a:p>
                      <a:r>
                        <a:rPr lang="ru-RU" sz="3200" dirty="0" smtClean="0"/>
                        <a:t>Вчера я учил новые слова.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yesterday, </a:t>
                      </a: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last 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year/month/week</a:t>
                      </a:r>
                    </a:p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2000, </a:t>
                      </a:r>
                    </a:p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 years 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ago,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973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://images.myshared.ru/7/834647/slide_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2264" y="516737"/>
            <a:ext cx="7764902" cy="5823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2703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3659917"/>
              </p:ext>
            </p:extLst>
          </p:nvPr>
        </p:nvGraphicFramePr>
        <p:xfrm>
          <a:off x="2589213" y="2133600"/>
          <a:ext cx="8915400" cy="359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Future Simple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I will make a cake tomorrow morning. – </a:t>
                      </a:r>
                    </a:p>
                    <a:p>
                      <a:r>
                        <a:rPr lang="en-US" sz="3200" dirty="0" smtClean="0"/>
                        <a:t>Я </a:t>
                      </a:r>
                      <a:r>
                        <a:rPr lang="en-US" sz="3200" dirty="0" err="1" smtClean="0"/>
                        <a:t>испеку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пирог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завтра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утром</a:t>
                      </a:r>
                      <a:r>
                        <a:rPr lang="en-US" sz="3200" dirty="0" smtClean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tomorrow, next week, next month, soon, some day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17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ttp://ds04.infourok.ru/uploads/ex/1036/000121a5-6192775c/img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9902" y="574966"/>
            <a:ext cx="7115844" cy="5336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70248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070525"/>
              </p:ext>
            </p:extLst>
          </p:nvPr>
        </p:nvGraphicFramePr>
        <p:xfrm>
          <a:off x="2589213" y="2133600"/>
          <a:ext cx="8915400" cy="359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Present Continuous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I </a:t>
                      </a:r>
                      <a:r>
                        <a:rPr lang="ru-RU" sz="3200" dirty="0" err="1" smtClean="0"/>
                        <a:t>am</a:t>
                      </a:r>
                      <a:r>
                        <a:rPr lang="ru-RU" sz="3200" dirty="0" smtClean="0"/>
                        <a:t> </a:t>
                      </a:r>
                      <a:r>
                        <a:rPr lang="ru-RU" sz="3200" dirty="0" err="1" smtClean="0"/>
                        <a:t>reading</a:t>
                      </a:r>
                      <a:r>
                        <a:rPr lang="ru-RU" sz="3200" dirty="0" smtClean="0"/>
                        <a:t> </a:t>
                      </a:r>
                      <a:r>
                        <a:rPr lang="ru-RU" sz="3200" dirty="0" err="1" smtClean="0"/>
                        <a:t>now</a:t>
                      </a:r>
                      <a:r>
                        <a:rPr lang="ru-RU" sz="3200" dirty="0" smtClean="0"/>
                        <a:t>. – </a:t>
                      </a:r>
                    </a:p>
                    <a:p>
                      <a:r>
                        <a:rPr lang="ru-RU" sz="3200" dirty="0" smtClean="0"/>
                        <a:t>Я читаю сейчас.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now, at the moment, this week (month, year)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815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://www.english-simly.ru/wp-content/uploads/2016/12/past-continuous-anglijskij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887" y="624110"/>
            <a:ext cx="7414704" cy="5561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579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5652011"/>
              </p:ext>
            </p:extLst>
          </p:nvPr>
        </p:nvGraphicFramePr>
        <p:xfrm>
          <a:off x="2589213" y="2133600"/>
          <a:ext cx="8915400" cy="4542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Past Continuous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endParaRPr lang="en-US" sz="3200" dirty="0" smtClean="0"/>
                    </a:p>
                    <a:p>
                      <a:r>
                        <a:rPr lang="en-US" sz="3200" dirty="0" smtClean="0"/>
                        <a:t>He was watching TV at 6 o’clock yesterday. – </a:t>
                      </a:r>
                    </a:p>
                    <a:p>
                      <a:r>
                        <a:rPr lang="en-US" sz="3200" dirty="0" err="1" smtClean="0"/>
                        <a:t>Он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смотрел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телевизор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вчера</a:t>
                      </a:r>
                      <a:r>
                        <a:rPr lang="en-US" sz="3200" dirty="0" smtClean="0"/>
                        <a:t> в 6 </a:t>
                      </a:r>
                      <a:r>
                        <a:rPr lang="en-US" sz="3200" dirty="0" err="1" smtClean="0"/>
                        <a:t>часов</a:t>
                      </a:r>
                      <a:r>
                        <a:rPr lang="en-US" sz="3200" dirty="0" smtClean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at 2 o’clock yesterday,</a:t>
                      </a:r>
                    </a:p>
                    <a:p>
                      <a:r>
                        <a:rPr lang="en-US" sz="3200" dirty="0" smtClean="0"/>
                        <a:t>when, while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20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://naotlichno.info/wp-content/uploads/2016/08/Future_Continuou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283" y="758793"/>
            <a:ext cx="8401725" cy="515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39549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1473631"/>
              </p:ext>
            </p:extLst>
          </p:nvPr>
        </p:nvGraphicFramePr>
        <p:xfrm>
          <a:off x="2589213" y="2133600"/>
          <a:ext cx="8915400" cy="505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smtClean="0"/>
                        <a:t>Future</a:t>
                      </a:r>
                      <a:r>
                        <a:rPr lang="en-US" sz="3200" baseline="0" dirty="0" smtClean="0"/>
                        <a:t> </a:t>
                      </a:r>
                      <a:r>
                        <a:rPr lang="en-US" sz="3200" dirty="0" smtClean="0"/>
                        <a:t>Continuous</a:t>
                      </a:r>
                      <a:endParaRPr lang="ru-RU" sz="3200" dirty="0" smtClean="0"/>
                    </a:p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This time tomorrow I will be attending Mrs. Brown’s lecture. - </a:t>
                      </a:r>
                      <a:r>
                        <a:rPr lang="ru-RU" sz="3200" dirty="0" smtClean="0"/>
                        <a:t>Завтра в это самое время я буду присутствовать на лекции миссис Браун.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when, while, this time tomorrow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9749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ttp://malochueva-is.netserv.ru/pic/p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648" y="741872"/>
            <a:ext cx="7052135" cy="516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630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892" y="0"/>
            <a:ext cx="8911687" cy="1280890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621997"/>
              </p:ext>
            </p:extLst>
          </p:nvPr>
        </p:nvGraphicFramePr>
        <p:xfrm>
          <a:off x="2760874" y="503853"/>
          <a:ext cx="8799721" cy="61213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8380"/>
                <a:gridCol w="4411341"/>
              </a:tblGrid>
              <a:tr h="1150846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Present Perfect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4970501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He has already written a letter.-</a:t>
                      </a:r>
                    </a:p>
                    <a:p>
                      <a:r>
                        <a:rPr lang="en-US" sz="3200" dirty="0" err="1" smtClean="0"/>
                        <a:t>Он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уже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написал</a:t>
                      </a:r>
                      <a:r>
                        <a:rPr lang="en-US" sz="3200" dirty="0" smtClean="0"/>
                        <a:t> </a:t>
                      </a:r>
                      <a:r>
                        <a:rPr lang="en-US" sz="3200" dirty="0" err="1" smtClean="0"/>
                        <a:t>письмо</a:t>
                      </a:r>
                      <a:r>
                        <a:rPr lang="en-US" sz="3200" dirty="0" smtClean="0"/>
                        <a:t>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many times, lately, recently, yet, </a:t>
                      </a:r>
                    </a:p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already, ever, never, just, this time (week, year), </a:t>
                      </a:r>
                    </a:p>
                    <a:p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(for a long time, for ages),</a:t>
                      </a:r>
                    </a:p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since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(since</a:t>
                      </a:r>
                      <a:r>
                        <a:rPr lang="en-US" sz="3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morning,)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60427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://images.myshared.ru/4/174631/slide_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624110"/>
            <a:ext cx="6962315" cy="522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0397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3794085"/>
              </p:ext>
            </p:extLst>
          </p:nvPr>
        </p:nvGraphicFramePr>
        <p:xfrm>
          <a:off x="2589213" y="2133600"/>
          <a:ext cx="8915400" cy="359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Past</a:t>
                      </a:r>
                      <a:r>
                        <a:rPr lang="en-US" sz="3200" baseline="0" dirty="0" smtClean="0"/>
                        <a:t> Perfect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He had translated the text by 5 p.m. – </a:t>
                      </a:r>
                    </a:p>
                    <a:p>
                      <a:r>
                        <a:rPr lang="ru-RU" sz="3200" dirty="0" smtClean="0"/>
                        <a:t>Он перевел текст к 5 часам вечера.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by, before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02018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://900igr.net/up/datas/200562/00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427" y="624110"/>
            <a:ext cx="7050319" cy="5287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6752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7131637"/>
              </p:ext>
            </p:extLst>
          </p:nvPr>
        </p:nvGraphicFramePr>
        <p:xfrm>
          <a:off x="2589213" y="2133600"/>
          <a:ext cx="8915400" cy="3595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7700"/>
                <a:gridCol w="4457700"/>
              </a:tblGrid>
              <a:tr h="1037407">
                <a:tc>
                  <a:txBody>
                    <a:bodyPr/>
                    <a:lstStyle/>
                    <a:p>
                      <a:r>
                        <a:rPr lang="en-US" sz="3200" baseline="0" dirty="0" smtClean="0"/>
                        <a:t>Future Perfect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Маркеры </a:t>
                      </a:r>
                      <a:endParaRPr lang="ru-RU" sz="3200" dirty="0"/>
                    </a:p>
                  </a:txBody>
                  <a:tcPr/>
                </a:tc>
              </a:tr>
              <a:tr h="2557989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He will have translated the text by 5 p.m. – </a:t>
                      </a:r>
                    </a:p>
                    <a:p>
                      <a:r>
                        <a:rPr lang="ru-RU" sz="3200" smtClean="0"/>
                        <a:t>Он переведет </a:t>
                      </a:r>
                      <a:r>
                        <a:rPr lang="ru-RU" sz="3200" dirty="0" smtClean="0"/>
                        <a:t>текст к 5 часам вечера.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by, before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3977439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154</TotalTime>
  <Words>306</Words>
  <Application>Microsoft Office PowerPoint</Application>
  <PresentationFormat>Широкоэкранный</PresentationFormat>
  <Paragraphs>57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Century Gothic</vt:lpstr>
      <vt:lpstr>Times New Roman</vt:lpstr>
      <vt:lpstr>Wingdings 3</vt:lpstr>
      <vt:lpstr>Легкий дым</vt:lpstr>
      <vt:lpstr>               Людмила Владимировна Ещеркина                                Времена глагола                   в английском языке </vt:lpstr>
      <vt:lpstr>Времена в английском языке</vt:lpstr>
      <vt:lpstr>Present Simple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Времена в английском языке. </dc:title>
  <dc:creator>Asus</dc:creator>
  <cp:lastModifiedBy>Asus</cp:lastModifiedBy>
  <cp:revision>11</cp:revision>
  <dcterms:created xsi:type="dcterms:W3CDTF">2018-04-12T11:30:25Z</dcterms:created>
  <dcterms:modified xsi:type="dcterms:W3CDTF">2019-08-07T06:18:41Z</dcterms:modified>
</cp:coreProperties>
</file>