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2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D8025-357C-4A49-9DC9-0AC96D9A09EA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3670-A3BA-494E-96AD-581AF034F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382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D8025-357C-4A49-9DC9-0AC96D9A09EA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3670-A3BA-494E-96AD-581AF034F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173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D8025-357C-4A49-9DC9-0AC96D9A09EA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3670-A3BA-494E-96AD-581AF034F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312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D8025-357C-4A49-9DC9-0AC96D9A09EA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3670-A3BA-494E-96AD-581AF034F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903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D8025-357C-4A49-9DC9-0AC96D9A09EA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3670-A3BA-494E-96AD-581AF034F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072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D8025-357C-4A49-9DC9-0AC96D9A09EA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3670-A3BA-494E-96AD-581AF034F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753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D8025-357C-4A49-9DC9-0AC96D9A09EA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3670-A3BA-494E-96AD-581AF034F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729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D8025-357C-4A49-9DC9-0AC96D9A09EA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3670-A3BA-494E-96AD-581AF034F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90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D8025-357C-4A49-9DC9-0AC96D9A09EA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3670-A3BA-494E-96AD-581AF034F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24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D8025-357C-4A49-9DC9-0AC96D9A09EA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3670-A3BA-494E-96AD-581AF034F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478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D8025-357C-4A49-9DC9-0AC96D9A09EA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E3670-A3BA-494E-96AD-581AF034F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881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D8025-357C-4A49-9DC9-0AC96D9A09EA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E3670-A3BA-494E-96AD-581AF034F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93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649705"/>
            <a:ext cx="9144000" cy="2860258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Людмила Владимировна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Ещеркина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Модальные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глаголы в английском языке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</a:p>
          <a:p>
            <a:endParaRPr lang="ru-RU" dirty="0"/>
          </a:p>
        </p:txBody>
      </p:sp>
      <p:pic>
        <p:nvPicPr>
          <p:cNvPr id="4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539" y="649705"/>
            <a:ext cx="58388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0146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images46.fotki.com/v1637/photos/6/233856/13906610/modalverbs1-vi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047" y="1825625"/>
            <a:ext cx="8577906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8869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ru-RU" dirty="0"/>
              <a:t>I </a:t>
            </a:r>
            <a:r>
              <a:rPr lang="ru-RU" b="1" dirty="0" err="1"/>
              <a:t>can</a:t>
            </a:r>
            <a:r>
              <a:rPr lang="ru-RU" b="1" dirty="0"/>
              <a:t> </a:t>
            </a:r>
            <a:r>
              <a:rPr lang="ru-RU" b="1" dirty="0" err="1"/>
              <a:t>play</a:t>
            </a:r>
            <a:r>
              <a:rPr lang="ru-RU" dirty="0"/>
              <a:t> </a:t>
            </a:r>
            <a:r>
              <a:rPr lang="ru-RU" dirty="0" err="1"/>
              <a:t>volleyball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Я умею играть в волейбол.</a:t>
            </a:r>
          </a:p>
          <a:p>
            <a:pPr fontAlgn="base"/>
            <a:r>
              <a:rPr lang="en-US" dirty="0"/>
              <a:t>I </a:t>
            </a:r>
            <a:r>
              <a:rPr lang="en-US" b="1" dirty="0"/>
              <a:t>will</a:t>
            </a:r>
            <a:r>
              <a:rPr lang="en-US" dirty="0"/>
              <a:t> go to London.</a:t>
            </a:r>
            <a:br>
              <a:rPr lang="en-US" dirty="0"/>
            </a:br>
            <a:r>
              <a:rPr lang="ru-RU" dirty="0"/>
              <a:t>Я поеду в Лондон</a:t>
            </a:r>
            <a:r>
              <a:rPr lang="en-US" dirty="0"/>
              <a:t>.</a:t>
            </a:r>
            <a:endParaRPr lang="ru-RU" dirty="0"/>
          </a:p>
          <a:p>
            <a:pPr fontAlgn="base"/>
            <a:r>
              <a:rPr lang="en-US" dirty="0"/>
              <a:t>I </a:t>
            </a:r>
            <a:r>
              <a:rPr lang="en-US" b="1" dirty="0"/>
              <a:t>can</a:t>
            </a:r>
            <a:r>
              <a:rPr lang="en-US" dirty="0"/>
              <a:t> go to London.</a:t>
            </a:r>
            <a:br>
              <a:rPr lang="en-US" dirty="0"/>
            </a:br>
            <a:r>
              <a:rPr lang="ru-RU" dirty="0"/>
              <a:t>Я могу поехать в Лондон.</a:t>
            </a:r>
          </a:p>
          <a:p>
            <a:pPr fontAlgn="base"/>
            <a:r>
              <a:rPr lang="en-US" dirty="0"/>
              <a:t>I </a:t>
            </a:r>
            <a:r>
              <a:rPr lang="en-US" b="1" dirty="0"/>
              <a:t>have to</a:t>
            </a:r>
            <a:r>
              <a:rPr lang="en-US" dirty="0"/>
              <a:t> go to London.</a:t>
            </a:r>
            <a:br>
              <a:rPr lang="en-US" dirty="0"/>
            </a:br>
            <a:r>
              <a:rPr lang="ru-RU" dirty="0"/>
              <a:t>Я должен поехать в Лондон.</a:t>
            </a:r>
          </a:p>
          <a:p>
            <a:pPr fontAlgn="base"/>
            <a:r>
              <a:rPr lang="en-US" b="1" dirty="0"/>
              <a:t>Can</a:t>
            </a:r>
            <a:r>
              <a:rPr lang="en-US" dirty="0"/>
              <a:t> I go to London?</a:t>
            </a:r>
            <a:br>
              <a:rPr lang="en-US" dirty="0"/>
            </a:br>
            <a:r>
              <a:rPr lang="ru-RU" dirty="0"/>
              <a:t>Можно я поеду в Лондон?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4639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4" name="Picture 4" descr="http://images.myshared.ru/4/224292/slide_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678" y="785004"/>
            <a:ext cx="7204114" cy="540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471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http://images.myshared.ru/7/831048/slide_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9892423" cy="556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293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images.myshared.ru/7/831048/slide_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10" y="172528"/>
            <a:ext cx="9969102" cy="560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376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images.myshared.ru/7/831048/slide_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08" y="457200"/>
            <a:ext cx="10214475" cy="574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1357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710" y="483079"/>
            <a:ext cx="9401675" cy="528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9229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</Words>
  <Application>Microsoft Office PowerPoint</Application>
  <PresentationFormat>Широкоэкранный</PresentationFormat>
  <Paragraphs>10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Людмила Владимировна Ещеркина   Модальные глаголы в английском языке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Модальные глаголы в английском языке</dc:title>
  <dc:creator>Asus</dc:creator>
  <cp:lastModifiedBy>Asus</cp:lastModifiedBy>
  <cp:revision>3</cp:revision>
  <dcterms:created xsi:type="dcterms:W3CDTF">2018-09-21T16:21:55Z</dcterms:created>
  <dcterms:modified xsi:type="dcterms:W3CDTF">2019-08-07T06:18:22Z</dcterms:modified>
</cp:coreProperties>
</file>