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3" r:id="rId1"/>
    <p:sldMasterId id="2147483840" r:id="rId2"/>
    <p:sldMasterId id="2147484062" r:id="rId3"/>
  </p:sldMasterIdLst>
  <p:notesMasterIdLst>
    <p:notesMasterId r:id="rId23"/>
  </p:notesMasterIdLst>
  <p:sldIdLst>
    <p:sldId id="294" r:id="rId4"/>
    <p:sldId id="292" r:id="rId5"/>
    <p:sldId id="274" r:id="rId6"/>
    <p:sldId id="269" r:id="rId7"/>
    <p:sldId id="279" r:id="rId8"/>
    <p:sldId id="280" r:id="rId9"/>
    <p:sldId id="283" r:id="rId10"/>
    <p:sldId id="284" r:id="rId11"/>
    <p:sldId id="293" r:id="rId12"/>
    <p:sldId id="263" r:id="rId13"/>
    <p:sldId id="282" r:id="rId14"/>
    <p:sldId id="298" r:id="rId15"/>
    <p:sldId id="285" r:id="rId16"/>
    <p:sldId id="295" r:id="rId17"/>
    <p:sldId id="299" r:id="rId18"/>
    <p:sldId id="287" r:id="rId19"/>
    <p:sldId id="289" r:id="rId20"/>
    <p:sldId id="297" r:id="rId21"/>
    <p:sldId id="286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Rockwell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Rockwell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Rockwell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Rockwell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Rockwell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0D2D"/>
    <a:srgbClr val="141648"/>
    <a:srgbClr val="D0D2F2"/>
    <a:srgbClr val="34344E"/>
    <a:srgbClr val="660033"/>
    <a:srgbClr val="666699"/>
    <a:srgbClr val="003300"/>
    <a:srgbClr val="4F9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10" autoAdjust="0"/>
    <p:restoredTop sz="94660"/>
  </p:normalViewPr>
  <p:slideViewPr>
    <p:cSldViewPr>
      <p:cViewPr varScale="1">
        <p:scale>
          <a:sx n="69" d="100"/>
          <a:sy n="69" d="100"/>
        </p:scale>
        <p:origin x="-5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EE149168-D95C-42BB-A651-FAF99D39F020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04A24920-812D-4F3B-9C00-D34C9B4168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2231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01F30F9D-49E4-4867-A77D-075EB7FE701A}" type="slidenum">
              <a:rPr lang="ru-RU" altLang="ru-RU" smtClean="0">
                <a:latin typeface="Rockwell" pitchFamily="18" charset="0"/>
              </a:rPr>
              <a:pPr eaLnBrk="1" hangingPunct="1">
                <a:spcBef>
                  <a:spcPct val="0"/>
                </a:spcBef>
                <a:defRPr/>
              </a:pPr>
              <a:t>1</a:t>
            </a:fld>
            <a:endParaRPr lang="ru-RU" altLang="ru-RU" smtClean="0">
              <a:latin typeface="Rockwell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666E02E0-15E5-487E-AE33-AC1D29BEBC15}" type="slidenum">
              <a:rPr lang="ru-RU" altLang="ru-RU" smtClean="0">
                <a:latin typeface="Rockwell" pitchFamily="18" charset="0"/>
              </a:rPr>
              <a:pPr eaLnBrk="1" hangingPunct="1">
                <a:spcBef>
                  <a:spcPct val="0"/>
                </a:spcBef>
                <a:defRPr/>
              </a:pPr>
              <a:t>10</a:t>
            </a:fld>
            <a:endParaRPr lang="ru-RU" altLang="ru-RU" smtClean="0">
              <a:latin typeface="Rockwell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2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40" name="Rectangle 114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1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2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2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37" name="Rectangle 84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" name="Rectangle 85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9" name="Rectangle 113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34" name="Rectangle 77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5" name="Rectangle 78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6" name="Rectangle 80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31" name="Rectangle 74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2" name="Rectangle 75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" name="Rectangle 76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6" name="Freeform 44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Freeform 4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Freeform 4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Freeform 50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Freeform 51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Hexagon 52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Hexagon 53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Hexagon 54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Hexagon 55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Hexagon 56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" name="Freeform 57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Hexagon 58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Hexagon 59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Hexagon 60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Hexagon 61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Hexagon 62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" name="Hexagon 63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Hexagon 64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Hexagon 65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Hexagon 66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Freeform 67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Freeform 68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43" name="Rectangle 45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" name="Rectangle 46"/>
          <p:cNvSpPr/>
          <p:nvPr/>
        </p:nvSpPr>
        <p:spPr>
          <a:xfrm>
            <a:off x="4649788" y="-22225"/>
            <a:ext cx="3505200" cy="23129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Rectangle 49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Rectangle 88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7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688" y="1516063"/>
            <a:ext cx="2133600" cy="752475"/>
          </a:xfrm>
        </p:spPr>
        <p:txBody>
          <a:bodyPr anchor="b"/>
          <a:lstStyle>
            <a:lvl1pPr algn="l">
              <a:defRPr sz="2400"/>
            </a:lvl1pPr>
          </a:lstStyle>
          <a:p>
            <a:pPr>
              <a:defRPr/>
            </a:pPr>
            <a:fld id="{24409183-8351-47BD-9EBE-43276A2AD50D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4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838" y="5719763"/>
            <a:ext cx="283051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788" y="5719763"/>
            <a:ext cx="642937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5BC9ABD7-283A-4170-90BB-5C52372209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714578"/>
      </p:ext>
    </p:extLst>
  </p:cSld>
  <p:clrMapOvr>
    <a:masterClrMapping/>
  </p:clrMapOvr>
  <p:transition spd="slow" advClick="0" advTm="4000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ОБОУ СПО «КГТТС»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788" y="223838"/>
            <a:ext cx="136207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Бинарный урок</a:t>
            </a:r>
          </a:p>
        </p:txBody>
      </p:sp>
    </p:spTree>
    <p:extLst>
      <p:ext uri="{BB962C8B-B14F-4D97-AF65-F5344CB8AC3E}">
        <p14:creationId xmlns:p14="http://schemas.microsoft.com/office/powerpoint/2010/main" val="3211132137"/>
      </p:ext>
    </p:extLst>
  </p:cSld>
  <p:clrMapOvr>
    <a:masterClrMapping/>
  </p:clrMapOvr>
  <p:transition spd="slow" advClick="0" advTm="4000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/>
          <a:lstStyle>
            <a:lvl1pPr algn="l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64940-9FD7-40FC-88BE-F58109EDB9D2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8A9C2-6177-485F-9054-E82C6EE1B6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899553"/>
      </p:ext>
    </p:extLst>
  </p:cSld>
  <p:clrMapOvr>
    <a:masterClrMapping/>
  </p:clrMapOvr>
  <p:transition spd="slow" advClick="0" advTm="4000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0F0DE-2C58-4882-997D-CA53597CDD1E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BBC34-E29B-491C-A41B-3D7D12D116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589371"/>
      </p:ext>
    </p:extLst>
  </p:cSld>
  <p:clrMapOvr>
    <a:masterClrMapping/>
  </p:clrMapOvr>
  <p:transition spd="slow" advClick="0" advTm="4000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197CA-EF34-44E4-83A4-3FF617F16D36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1D5F3-B0CA-4BBC-A1F7-0038BC9B88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17212"/>
      </p:ext>
    </p:extLst>
  </p:cSld>
  <p:clrMapOvr>
    <a:masterClrMapping/>
  </p:clrMapOvr>
  <p:transition spd="slow" advClick="0" advTm="4000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62EA9-1D85-4661-9A05-A3D41CC09998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EC96C-E4D7-4C65-A018-37895D622B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563050"/>
      </p:ext>
    </p:extLst>
  </p:cSld>
  <p:clrMapOvr>
    <a:masterClrMapping/>
  </p:clrMapOvr>
  <p:transition spd="slow" advClick="0" advTm="4000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0E93E-4C73-43EE-95D9-AFFC0EA7A5DE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9D5ED-1D0E-4719-89CA-12996B573A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605885"/>
      </p:ext>
    </p:extLst>
  </p:cSld>
  <p:clrMapOvr>
    <a:masterClrMapping/>
  </p:clrMapOvr>
  <p:transition spd="slow" advClick="0" advTm="4000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41" name="Rectangle 83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38" name="Rectangle 80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9" name="Rectangle 81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0" name="Rectangle 82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35" name="Rectangle 77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6" name="Rectangle 78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" name="Rectangle 79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74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" name="Rectangle 75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" name="Rectangle 76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7" name="Freeform 46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Freeform 47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Freeform 48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Freeform 49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Freeform 50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Hexagon 51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Hexagon 52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Hexagon 53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Hexagon 54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" name="Hexagon 55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Freeform 58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Hexagon 59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Hexagon 61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Hexagon 62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Hexagon 63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" name="Hexagon 64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Hexagon 65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Hexagon 66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Hexagon 67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Hexagon 68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Freeform 69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Freeform 70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44" name="Rectangle 45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Rectangle 56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Rectangle 57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Rectangle 60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79BA9-5A31-4036-AC96-365418113828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49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86F97-FB2F-4D73-BC07-8AE4FF9E26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0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660244"/>
      </p:ext>
    </p:extLst>
  </p:cSld>
  <p:clrMapOvr>
    <a:masterClrMapping/>
  </p:clrMapOvr>
  <p:transition spd="slow" advClick="0" advTm="4000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-382588" y="0"/>
            <a:ext cx="9932988" cy="6858000"/>
            <a:chOff x="-382404" y="0"/>
            <a:chExt cx="9932332" cy="6858000"/>
          </a:xfrm>
        </p:grpSpPr>
        <p:grpSp>
          <p:nvGrpSpPr>
            <p:cNvPr id="6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41" name="Rectangle 86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2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3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38" name="Rectangle 83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9" name="Rectangle 84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0" name="Rectangle 85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31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35" name="Rectangle 80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6" name="Rectangle 81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" name="Rectangle 82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32" name="Rectangle 77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3" name="Rectangle 78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4" name="Rectangle 79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7" name="Freeform 45"/>
            <p:cNvSpPr/>
            <p:nvPr/>
          </p:nvSpPr>
          <p:spPr>
            <a:xfrm>
              <a:off x="-12540" y="5035550"/>
              <a:ext cx="9144984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" name="Freeform 46"/>
            <p:cNvSpPr/>
            <p:nvPr/>
          </p:nvSpPr>
          <p:spPr>
            <a:xfrm>
              <a:off x="-12540" y="3467100"/>
              <a:ext cx="9144984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Freeform 47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" name="Freeform 48"/>
            <p:cNvSpPr/>
            <p:nvPr/>
          </p:nvSpPr>
          <p:spPr>
            <a:xfrm>
              <a:off x="-12540" y="5284788"/>
              <a:ext cx="9144984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Freeform 49"/>
            <p:cNvSpPr/>
            <p:nvPr/>
          </p:nvSpPr>
          <p:spPr>
            <a:xfrm>
              <a:off x="2136793" y="5132388"/>
              <a:ext cx="6982952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Hexagon 50"/>
            <p:cNvSpPr/>
            <p:nvPr/>
          </p:nvSpPr>
          <p:spPr>
            <a:xfrm rot="1800000">
              <a:off x="2995574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3" name="Hexagon 51"/>
            <p:cNvSpPr/>
            <p:nvPr/>
          </p:nvSpPr>
          <p:spPr>
            <a:xfrm rot="1800000">
              <a:off x="3719426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" name="Hexagon 59"/>
            <p:cNvSpPr/>
            <p:nvPr/>
          </p:nvSpPr>
          <p:spPr>
            <a:xfrm rot="1800000">
              <a:off x="3728950" y="159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" name="Hexagon 60"/>
            <p:cNvSpPr/>
            <p:nvPr/>
          </p:nvSpPr>
          <p:spPr>
            <a:xfrm rot="1800000">
              <a:off x="2976525" y="32543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" name="Hexagon 61"/>
            <p:cNvSpPr/>
            <p:nvPr/>
          </p:nvSpPr>
          <p:spPr>
            <a:xfrm rot="1800000">
              <a:off x="4462327" y="53832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Freeform 62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Hexagon 63"/>
            <p:cNvSpPr/>
            <p:nvPr/>
          </p:nvSpPr>
          <p:spPr>
            <a:xfrm rot="1800000">
              <a:off x="23970" y="54022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Hexagon 64"/>
            <p:cNvSpPr/>
            <p:nvPr/>
          </p:nvSpPr>
          <p:spPr>
            <a:xfrm rot="1800000">
              <a:off x="52543" y="284956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0" name="Hexagon 65"/>
            <p:cNvSpPr/>
            <p:nvPr/>
          </p:nvSpPr>
          <p:spPr>
            <a:xfrm rot="1800000">
              <a:off x="776395" y="4125913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1" name="Hexagon 66"/>
            <p:cNvSpPr/>
            <p:nvPr/>
          </p:nvSpPr>
          <p:spPr>
            <a:xfrm rot="1800000">
              <a:off x="1509772" y="54117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2" name="Hexagon 67"/>
            <p:cNvSpPr/>
            <p:nvPr/>
          </p:nvSpPr>
          <p:spPr>
            <a:xfrm rot="1800000">
              <a:off x="1528821" y="28590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3" name="Hexagon 68"/>
            <p:cNvSpPr/>
            <p:nvPr/>
          </p:nvSpPr>
          <p:spPr>
            <a:xfrm rot="1800000">
              <a:off x="795444" y="1563688"/>
              <a:ext cx="1601681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Hexagon 69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5" name="Hexagon 70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6" name="Hexagon 71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" name="Freeform 72"/>
            <p:cNvSpPr/>
            <p:nvPr/>
          </p:nvSpPr>
          <p:spPr>
            <a:xfrm rot="1800000">
              <a:off x="8306998" y="4056063"/>
              <a:ext cx="124293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Freeform 73"/>
            <p:cNvSpPr/>
            <p:nvPr/>
          </p:nvSpPr>
          <p:spPr>
            <a:xfrm rot="1800000">
              <a:off x="8306998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44" name="Rectangle 93"/>
          <p:cNvSpPr/>
          <p:nvPr/>
        </p:nvSpPr>
        <p:spPr>
          <a:xfrm>
            <a:off x="4560888" y="-22225"/>
            <a:ext cx="3679825" cy="6272213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" name="Rectangle 10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6" name="Rectangle 101"/>
          <p:cNvSpPr/>
          <p:nvPr/>
        </p:nvSpPr>
        <p:spPr>
          <a:xfrm>
            <a:off x="904875" y="601663"/>
            <a:ext cx="3562350" cy="564832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Rectangle 104"/>
          <p:cNvSpPr/>
          <p:nvPr/>
        </p:nvSpPr>
        <p:spPr>
          <a:xfrm>
            <a:off x="4651375" y="6088063"/>
            <a:ext cx="3505200" cy="8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9C5B5-2549-4BB6-BDB6-3F70D90C7E41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4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850" y="5724525"/>
            <a:ext cx="3492500" cy="365125"/>
          </a:xfrm>
        </p:spPr>
        <p:txBody>
          <a:bodyPr>
            <a:normAutofit/>
          </a:bodyPr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3D150-11C5-4FF8-84DC-990A01168B7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223217"/>
      </p:ext>
    </p:extLst>
  </p:cSld>
  <p:clrMapOvr>
    <a:masterClrMapping/>
  </p:clrMapOvr>
  <p:transition spd="slow" advClick="0" advTm="4000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C7A33-20A3-4062-8362-862FA40FA398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1C6C6-FE00-44F2-9064-7E585DE06C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676499"/>
      </p:ext>
    </p:extLst>
  </p:cSld>
  <p:clrMapOvr>
    <a:masterClrMapping/>
  </p:clrMapOvr>
  <p:transition spd="slow" advClick="0" advTm="4000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8A20D-246D-40CB-BF4C-D0F0665BEF60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AF250-F243-4948-BF1C-25A953060B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170461"/>
      </p:ext>
    </p:extLst>
  </p:cSld>
  <p:clrMapOvr>
    <a:masterClrMapping/>
  </p:clrMapOvr>
  <p:transition spd="slow" advClick="0" advTm="4000"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5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7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10"/>
          <p:cNvSpPr/>
          <p:nvPr/>
        </p:nvSpPr>
        <p:spPr>
          <a:xfrm>
            <a:off x="990600" y="1017588"/>
            <a:ext cx="7178675" cy="4830762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11"/>
          <p:cNvSpPr/>
          <p:nvPr/>
        </p:nvSpPr>
        <p:spPr>
          <a:xfrm>
            <a:off x="990600" y="1009650"/>
            <a:ext cx="7180263" cy="4832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769938" y="701675"/>
            <a:ext cx="566737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7854950" y="749300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88" y="5357813"/>
            <a:ext cx="12144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45880-C5AD-4DF3-8FEE-190D9DF705BC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750" y="5357813"/>
            <a:ext cx="50339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475" y="5357813"/>
            <a:ext cx="554038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6563F2E-A3D7-487A-ACAE-24E8BCB216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234387"/>
      </p:ext>
    </p:extLst>
  </p:cSld>
  <p:clrMapOvr>
    <a:masterClrMapping/>
  </p:clrMapOvr>
  <p:transition spd="slow"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ОБОУ СПО «КГТТС»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Бинарный урок</a:t>
            </a:r>
          </a:p>
        </p:txBody>
      </p:sp>
    </p:spTree>
    <p:extLst>
      <p:ext uri="{BB962C8B-B14F-4D97-AF65-F5344CB8AC3E}">
        <p14:creationId xmlns:p14="http://schemas.microsoft.com/office/powerpoint/2010/main" val="2135512036"/>
      </p:ext>
    </p:extLst>
  </p:cSld>
  <p:clrMapOvr>
    <a:masterClrMapping/>
  </p:clrMapOvr>
  <p:transition spd="slow"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623B4-E956-426F-A413-EFB1D9B4E57A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0F09A-2D80-4C05-BE26-D61E923247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520021"/>
      </p:ext>
    </p:extLst>
  </p:cSld>
  <p:clrMapOvr>
    <a:masterClrMapping/>
  </p:clrMapOvr>
  <p:transition spd="slow"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D7D74-A5FC-4214-9CD3-C319A533708C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498FB-D493-4E62-A5E1-5D637A0F31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310"/>
      </p:ext>
    </p:extLst>
  </p:cSld>
  <p:clrMapOvr>
    <a:masterClrMapping/>
  </p:clrMapOvr>
  <p:transition spd="slow"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483F7-CE56-4B08-AF70-9ABBA2F7DA8E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1B935-24BF-42D3-A3FB-8DCA803356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928357"/>
      </p:ext>
    </p:extLst>
  </p:cSld>
  <p:clrMapOvr>
    <a:masterClrMapping/>
  </p:clrMapOvr>
  <p:transition spd="slow"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0AD82-FE0D-41DC-8A68-6C5799CA063C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C1ABF-7AF9-4C75-886B-FBF50C1D35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622610"/>
      </p:ext>
    </p:extLst>
  </p:cSld>
  <p:clrMapOvr>
    <a:masterClrMapping/>
  </p:clrMapOvr>
  <p:transition spd="slow"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F6134-95AD-4FE3-BD9E-CA2DC5F8A18B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A1FD0-9D29-4933-8ED5-742DC9DAA9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258788"/>
      </p:ext>
    </p:extLst>
  </p:cSld>
  <p:clrMapOvr>
    <a:masterClrMapping/>
  </p:clrMapOvr>
  <p:transition spd="slow"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15"/>
          <p:cNvSpPr/>
          <p:nvPr/>
        </p:nvSpPr>
        <p:spPr>
          <a:xfrm rot="60000">
            <a:off x="4468813" y="604838"/>
            <a:ext cx="3789362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16"/>
          <p:cNvSpPr/>
          <p:nvPr/>
        </p:nvSpPr>
        <p:spPr>
          <a:xfrm rot="60000">
            <a:off x="4471988" y="603250"/>
            <a:ext cx="3787775" cy="5722938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2"/>
          <p:cNvSpPr/>
          <p:nvPr/>
        </p:nvSpPr>
        <p:spPr>
          <a:xfrm rot="21540000">
            <a:off x="749300" y="576263"/>
            <a:ext cx="3789363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3"/>
          <p:cNvSpPr/>
          <p:nvPr/>
        </p:nvSpPr>
        <p:spPr>
          <a:xfrm rot="21540000">
            <a:off x="749300" y="576263"/>
            <a:ext cx="3789363" cy="5721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2371725" y="293688"/>
            <a:ext cx="566738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6280150" y="333375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2063" y="5886450"/>
            <a:ext cx="12128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8DBF4F-9541-4778-BAA5-0FE092F593DB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 rot="21540000">
            <a:off x="914400" y="5829300"/>
            <a:ext cx="35226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8088" y="5897563"/>
            <a:ext cx="5540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6E88A-0B0A-4609-81F5-6299CD92C4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310276"/>
      </p:ext>
    </p:extLst>
  </p:cSld>
  <p:clrMapOvr>
    <a:masterClrMapping/>
  </p:clrMapOvr>
  <p:transition spd="slow">
    <p:split orient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6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11"/>
          <p:cNvSpPr/>
          <p:nvPr/>
        </p:nvSpPr>
        <p:spPr>
          <a:xfrm rot="21540000">
            <a:off x="749300" y="576263"/>
            <a:ext cx="3789363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12"/>
          <p:cNvSpPr/>
          <p:nvPr/>
        </p:nvSpPr>
        <p:spPr>
          <a:xfrm rot="21540000">
            <a:off x="744538" y="576263"/>
            <a:ext cx="3789362" cy="5721350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28"/>
          <p:cNvSpPr/>
          <p:nvPr/>
        </p:nvSpPr>
        <p:spPr>
          <a:xfrm rot="60000">
            <a:off x="4468813" y="604838"/>
            <a:ext cx="3789362" cy="572293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29"/>
          <p:cNvSpPr/>
          <p:nvPr/>
        </p:nvSpPr>
        <p:spPr>
          <a:xfrm rot="60000">
            <a:off x="4464050" y="603250"/>
            <a:ext cx="3789363" cy="5722938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2371725" y="293688"/>
            <a:ext cx="566738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6280150" y="333375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238" y="5888038"/>
            <a:ext cx="121443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79A8B-8B9D-4D9D-87CC-54B268C068E5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>
          <a:xfrm rot="21540000">
            <a:off x="914400" y="5830888"/>
            <a:ext cx="331946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850" y="5900738"/>
            <a:ext cx="55403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CA2276-9342-4E8B-BEC1-BA195A33F7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816647"/>
      </p:ext>
    </p:extLst>
  </p:cSld>
  <p:clrMapOvr>
    <a:masterClrMapping/>
  </p:clrMapOvr>
  <p:transition spd="slow"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3419E-B21A-4EFF-A7EF-8EF540B89EEE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A1BF1-662A-4301-9ED1-A6393D69EB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1285990"/>
      </p:ext>
    </p:extLst>
  </p:cSld>
  <p:clrMapOvr>
    <a:masterClrMapping/>
  </p:clrMapOvr>
  <p:transition spd="slow">
    <p:split orient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5CE7A-5904-4942-8036-A62B84FBC415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FB084-BE32-4917-B70C-EEC1FD196D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710833"/>
      </p:ext>
    </p:extLst>
  </p:cSld>
  <p:clrMapOvr>
    <a:masterClrMapping/>
  </p:clrMapOvr>
  <p:transition spd="slow">
    <p:split orient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C418B-B7BB-4FE9-AC56-048E9B9E47BA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8561C-B3BB-4218-953B-F78BC19AC6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6331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B1A43-7BD2-482F-82E7-9A0AB56EE639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252DB-3E6F-4E81-8F29-613159A334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1178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28B8A2-EC7B-430F-A3D9-C4F32F0A0AC8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693ED-FE40-4CED-982D-67CD965FDB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7584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6E3DC0-0C20-4068-AC55-1027B3A852DD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8C472-E808-4474-A7EC-85D01FA0C9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2149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1B99E-2A42-43E5-94C7-2F78561B79F5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70D21-4C70-47EA-A38F-9DE8D1CCA4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1606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C8860B-74D0-456F-B9C7-B9ECFB793A01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CED4A-8619-4A2E-84A6-C2FB6A7DC0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4980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EEFF1-BA5F-431E-97CF-7A8522F625CE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0A658-B70E-4624-B2A9-C0CAA7983D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0261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5F5E3-2E2C-4EFA-967F-1FF438F0E5EC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AED09-4061-46AA-B755-8AB25E849D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9247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57002-2436-495D-8002-39582AB4FF8B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78FEF-A833-4CF4-AAD4-A2A21CC047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2275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2CB36-42E3-48DB-8976-4A595697F323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981E2-9D57-47AB-AED6-19B666B0C6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2223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F49CF-B68B-4D88-89D4-EE58A32ADBCA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D52E3-E514-4D3F-9108-FE032E2402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729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1"/>
          <p:cNvGrpSpPr>
            <a:grpSpLocks/>
          </p:cNvGrpSpPr>
          <p:nvPr/>
        </p:nvGrpSpPr>
        <p:grpSpPr bwMode="auto">
          <a:xfrm>
            <a:off x="-304800" y="0"/>
            <a:ext cx="9932988" cy="6858000"/>
            <a:chOff x="-382404" y="0"/>
            <a:chExt cx="9932332" cy="6858000"/>
          </a:xfrm>
        </p:grpSpPr>
        <p:grpSp>
          <p:nvGrpSpPr>
            <p:cNvPr id="1035" name="Group 44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58" name="Group 4"/>
              <p:cNvGrpSpPr>
                <a:grpSpLocks/>
              </p:cNvGrpSpPr>
              <p:nvPr/>
            </p:nvGrpSpPr>
            <p:grpSpPr bwMode="auto"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99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159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744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1059" name="Group 5"/>
              <p:cNvGrpSpPr>
                <a:grpSpLocks/>
              </p:cNvGrpSpPr>
              <p:nvPr/>
            </p:nvGrpSpPr>
            <p:grpSpPr bwMode="auto"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3836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-504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081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grpSp>
            <p:nvGrpSpPr>
              <p:cNvPr id="1060" name="Group 9"/>
              <p:cNvGrpSpPr>
                <a:grpSpLocks/>
              </p:cNvGrpSpPr>
              <p:nvPr/>
            </p:nvGrpSpPr>
            <p:grpSpPr bwMode="auto"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785" y="0"/>
                  <a:ext cx="1600094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445" y="0"/>
                  <a:ext cx="45717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9030" y="0"/>
                  <a:ext cx="76195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09907" y="0"/>
                <a:ext cx="2819214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568" y="0"/>
                <a:ext cx="45717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153" y="0"/>
                <a:ext cx="76195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2540" y="5035550"/>
              <a:ext cx="9144983" cy="1174750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2540" y="3467100"/>
              <a:ext cx="9144983" cy="890588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653" y="5640388"/>
              <a:ext cx="3004940" cy="1211262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2540" y="5284788"/>
              <a:ext cx="9144983" cy="1477962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6793" y="5132388"/>
              <a:ext cx="6982951" cy="171926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5573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19425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8949" y="159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6524" y="32543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2326" y="53832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2113"/>
              <a:ext cx="1261980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3969" y="54022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542" y="284956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394" y="4125913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09771" y="54117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8820" y="28590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443" y="1563688"/>
              <a:ext cx="1601682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909" y="414496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810" y="54213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810" y="2868613"/>
              <a:ext cx="1600094" cy="1389062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997" y="4056063"/>
              <a:ext cx="1242931" cy="1387475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997" y="1511300"/>
              <a:ext cx="1241343" cy="1389063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375"/>
            <a:ext cx="8229600" cy="6186488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0888" y="-22225"/>
            <a:ext cx="3679825" cy="700088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788" y="-22225"/>
            <a:ext cx="3505200" cy="6238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1042988" y="1027113"/>
            <a:ext cx="70246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42988" y="2324100"/>
            <a:ext cx="6777037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575" y="2238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  <a:cs typeface="+mn-cs"/>
              </a:defRPr>
            </a:lvl1pPr>
          </a:lstStyle>
          <a:p>
            <a:pPr>
              <a:defRPr/>
            </a:pPr>
            <a:fld id="{7ACF8A53-2B64-4F08-B6A4-6F1B68BB7367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850" y="5851525"/>
            <a:ext cx="350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788" y="223838"/>
            <a:ext cx="13319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  <a:cs typeface="+mn-cs"/>
              </a:defRPr>
            </a:lvl1pPr>
          </a:lstStyle>
          <a:p>
            <a:pPr>
              <a:defRPr/>
            </a:pPr>
            <a:fld id="{2DD4C36E-619D-449B-AE85-577960E660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  <p:sldLayoutId id="2147484369" r:id="rId3"/>
    <p:sldLayoutId id="2147484370" r:id="rId4"/>
    <p:sldLayoutId id="2147484371" r:id="rId5"/>
    <p:sldLayoutId id="2147484372" r:id="rId6"/>
    <p:sldLayoutId id="2147484373" r:id="rId7"/>
    <p:sldLayoutId id="2147484396" r:id="rId8"/>
    <p:sldLayoutId id="2147484397" r:id="rId9"/>
    <p:sldLayoutId id="2147484374" r:id="rId10"/>
    <p:sldLayoutId id="2147484375" r:id="rId11"/>
  </p:sldLayoutIdLst>
  <p:transition spd="slow" advClick="0" advTm="4000">
    <p:split orient="vert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Century Gothic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395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255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6000"/>
        <a:buFont typeface="Wingdings 2" pitchFamily="18" charset="2"/>
        <a:buChar char="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1838" y="574675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1838" y="576263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2056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544513" y="273050"/>
            <a:ext cx="566737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8115300" y="298450"/>
            <a:ext cx="566738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" name="Title Placeholder 1"/>
          <p:cNvSpPr>
            <a:spLocks noGrp="1"/>
          </p:cNvSpPr>
          <p:nvPr>
            <p:ph type="title"/>
          </p:nvPr>
        </p:nvSpPr>
        <p:spPr bwMode="auto">
          <a:xfrm>
            <a:off x="1095375" y="817563"/>
            <a:ext cx="6964363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20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63675" y="2119313"/>
            <a:ext cx="6196013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775" y="5808663"/>
            <a:ext cx="1212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465E9C"/>
                </a:solidFill>
                <a:latin typeface="Rage Italic" pitchFamily="66" charset="0"/>
                <a:cs typeface="+mn-cs"/>
              </a:defRPr>
            </a:lvl1pPr>
          </a:lstStyle>
          <a:p>
            <a:pPr>
              <a:defRPr/>
            </a:pPr>
            <a:fld id="{5B59EE99-AA15-4755-BA42-E32D0C0F1A89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0" y="5808663"/>
            <a:ext cx="5540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rgbClr val="465E9C"/>
                </a:solidFill>
                <a:latin typeface="Rage Italic" pitchFamily="66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800" y="5808663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465E9C"/>
                </a:solidFill>
                <a:latin typeface="Rage Italic" pitchFamily="66" charset="0"/>
                <a:cs typeface="+mn-cs"/>
              </a:defRPr>
            </a:lvl1pPr>
          </a:lstStyle>
          <a:p>
            <a:pPr>
              <a:defRPr/>
            </a:pPr>
            <a:fld id="{94033B2C-9DA8-4659-9800-D2FB0F8ADB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8" r:id="rId1"/>
    <p:sldLayoutId id="2147484399" r:id="rId2"/>
    <p:sldLayoutId id="2147484376" r:id="rId3"/>
    <p:sldLayoutId id="2147484377" r:id="rId4"/>
    <p:sldLayoutId id="2147484378" r:id="rId5"/>
    <p:sldLayoutId id="2147484379" r:id="rId6"/>
    <p:sldLayoutId id="2147484380" r:id="rId7"/>
    <p:sldLayoutId id="2147484400" r:id="rId8"/>
    <p:sldLayoutId id="2147484401" r:id="rId9"/>
    <p:sldLayoutId id="2147484381" r:id="rId10"/>
    <p:sldLayoutId id="2147484382" r:id="rId11"/>
  </p:sldLayoutIdLst>
  <p:transition spd="slow">
    <p:split orient="vert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tantia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64465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9C7C86-A5AB-4EA8-94FE-2CD76D1C8AE9}" type="datetimeFigureOut">
              <a:rPr lang="ru-RU"/>
              <a:pPr>
                <a:defRPr/>
              </a:pPr>
              <a:t>30.04.2019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BCF250-F306-4758-B3EA-9367A9E60B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2" r:id="rId10"/>
    <p:sldLayoutId id="214748439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1\Desktop\&#1080;&#1085;&#1090;&#1077;&#1075;&#1088;&#1080;&#1088;&#1086;&#1074;&#1072;&#1085;&#1085;&#1099;&#1081;%20&#1091;&#1088;&#1086;&#1082;\&#1052;&#1086;&#1103;%20&#1087;&#1088;&#1086;&#1092;&#1077;&#1089;&#1089;&#1080;&#1103;%20-%20&#1055;&#1088;&#1086;&#1076;&#1072;&#1074;&#1077;&#1094;%204.mp3" TargetMode="Externa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pn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6" descr="FELI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4" t="-2043" r="987" b="2043"/>
          <a:stretch>
            <a:fillRect/>
          </a:stretch>
        </p:blipFill>
        <p:spPr bwMode="auto">
          <a:xfrm>
            <a:off x="790575" y="801688"/>
            <a:ext cx="1989138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811213" y="2092301"/>
            <a:ext cx="6597650" cy="2808312"/>
          </a:xfrm>
          <a:prstGeom prst="rect">
            <a:avLst/>
          </a:prstGeom>
        </p:spPr>
        <p:txBody>
          <a:bodyPr anchor="b">
            <a:normAutofit fontScale="97500" lnSpcReduction="1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lvl1pPr marL="53975" indent="-53975" algn="r" rtl="0" eaLnBrk="0" fontAlgn="base" hangingPunct="0">
              <a:spcBef>
                <a:spcPct val="0"/>
              </a:spcBef>
              <a:spcAft>
                <a:spcPct val="0"/>
              </a:spcAft>
              <a:defRPr sz="4600" kern="1200">
                <a:solidFill>
                  <a:srgbClr val="E7EACB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marL="53975" indent="-53975" algn="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Cambria" pitchFamily="18" charset="0"/>
              </a:defRPr>
            </a:lvl2pPr>
            <a:lvl3pPr marL="53975" indent="-53975" algn="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Cambria" pitchFamily="18" charset="0"/>
              </a:defRPr>
            </a:lvl3pPr>
            <a:lvl4pPr marL="53975" indent="-53975" algn="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Cambria" pitchFamily="18" charset="0"/>
              </a:defRPr>
            </a:lvl4pPr>
            <a:lvl5pPr marL="53975" indent="-53975" algn="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Cambria" pitchFamily="18" charset="0"/>
              </a:defRPr>
            </a:lvl5pPr>
            <a:lvl6pPr marL="511175" indent="-53975" algn="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Cambria" pitchFamily="18" charset="0"/>
              </a:defRPr>
            </a:lvl6pPr>
            <a:lvl7pPr marL="968375" indent="-53975" algn="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Cambria" pitchFamily="18" charset="0"/>
              </a:defRPr>
            </a:lvl7pPr>
            <a:lvl8pPr marL="1425575" indent="-53975" algn="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Cambria" pitchFamily="18" charset="0"/>
              </a:defRPr>
            </a:lvl8pPr>
            <a:lvl9pPr marL="1882775" indent="-53975" algn="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Cambria" pitchFamily="18" charset="0"/>
              </a:defRPr>
            </a:lvl9pPr>
            <a:extLst/>
          </a:lstStyle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4F9E00"/>
                </a:solidFill>
                <a:latin typeface="Arial Black" panose="020B0A04020102020204" pitchFamily="34" charset="0"/>
              </a:rPr>
              <a:t>«</a:t>
            </a:r>
            <a:r>
              <a:rPr lang="en-US" dirty="0">
                <a:solidFill>
                  <a:srgbClr val="4F9E00"/>
                </a:solidFill>
                <a:latin typeface="Arial Black" panose="020B0A04020102020204" pitchFamily="34" charset="0"/>
              </a:rPr>
              <a:t>T</a:t>
            </a:r>
            <a:r>
              <a:rPr lang="en-US" dirty="0" smtClean="0">
                <a:solidFill>
                  <a:srgbClr val="4F9E00"/>
                </a:solidFill>
                <a:latin typeface="Arial Black" panose="020B0A04020102020204" pitchFamily="34" charset="0"/>
              </a:rPr>
              <a:t>he world hates change</a:t>
            </a:r>
            <a:r>
              <a:rPr lang="ru-RU" dirty="0" smtClean="0">
                <a:solidFill>
                  <a:srgbClr val="4F9E00"/>
                </a:solidFill>
                <a:latin typeface="Arial Black" panose="020B0A04020102020204" pitchFamily="34" charset="0"/>
              </a:rPr>
              <a:t>,</a:t>
            </a:r>
            <a:r>
              <a:rPr lang="en-US" dirty="0" smtClean="0">
                <a:solidFill>
                  <a:srgbClr val="4F9E00"/>
                </a:solidFill>
                <a:latin typeface="Arial Black" panose="020B0A04020102020204" pitchFamily="34" charset="0"/>
              </a:rPr>
              <a:t> yet it is the only thing that has brought progress</a:t>
            </a:r>
            <a:r>
              <a:rPr lang="ru-RU" dirty="0" smtClean="0">
                <a:solidFill>
                  <a:srgbClr val="4F9E00"/>
                </a:solidFill>
                <a:latin typeface="Arial Black" panose="020B0A04020102020204" pitchFamily="34" charset="0"/>
              </a:rPr>
              <a:t>»</a:t>
            </a: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</a:t>
            </a: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12292" name="Picture 5" descr="APPLE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0863" y="4797425"/>
            <a:ext cx="15621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2" t="53568" r="56622" b="33202"/>
          <a:stretch>
            <a:fillRect/>
          </a:stretch>
        </p:blipFill>
        <p:spPr bwMode="auto">
          <a:xfrm>
            <a:off x="6392863" y="-7938"/>
            <a:ext cx="1016000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2" t="25783" r="56622" b="59808"/>
          <a:stretch>
            <a:fillRect/>
          </a:stretch>
        </p:blipFill>
        <p:spPr bwMode="auto">
          <a:xfrm>
            <a:off x="5373688" y="-50800"/>
            <a:ext cx="1019175" cy="97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2" t="39362" r="56622" b="47060"/>
          <a:stretch>
            <a:fillRect/>
          </a:stretch>
        </p:blipFill>
        <p:spPr bwMode="auto">
          <a:xfrm>
            <a:off x="7337425" y="-7938"/>
            <a:ext cx="1008063" cy="908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78" t="40022" r="48016" b="46677"/>
          <a:stretch>
            <a:fillRect/>
          </a:stretch>
        </p:blipFill>
        <p:spPr bwMode="auto">
          <a:xfrm>
            <a:off x="4557713" y="-68263"/>
            <a:ext cx="833437" cy="96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8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2938" y="4643438"/>
            <a:ext cx="2990850" cy="186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5" descr="http://www.chaspik.spb.ru/wp-content/uploads/2013/03/lm-2008_20080306_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7213" y="2555875"/>
            <a:ext cx="3008312" cy="21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572000" y="52388"/>
            <a:ext cx="3671888" cy="430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endParaRPr lang="ru-RU" sz="2200" b="1" dirty="0">
              <a:solidFill>
                <a:schemeClr val="bg1">
                  <a:lumMod val="85000"/>
                </a:schemeClr>
              </a:solidFill>
              <a:cs typeface="+mn-cs"/>
            </a:endParaRPr>
          </a:p>
        </p:txBody>
      </p:sp>
      <p:pic>
        <p:nvPicPr>
          <p:cNvPr id="2" name="Моя профессия - Продавец 4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513" y="5791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7" descr="http://upload.wikimedia.org/wikipedia/commons/thumb/1/10/Renfe_clase_103.JPG/800px-Renfe_clase_1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475" y="561975"/>
            <a:ext cx="294005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 descr="http://frant.me/files/news/12288/1f8e1e0939d5a9b569f941f063de8c46_640_480_c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288" y="604838"/>
            <a:ext cx="2782887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7" descr="http://img.rufox.ru/files/big2/487505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2516188"/>
            <a:ext cx="2957512" cy="221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Объект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525" y="2543175"/>
            <a:ext cx="2787650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Объект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63" y="4733925"/>
            <a:ext cx="2974975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9" name="Picture 2" descr="http://ford.bebkoauto.com/library/1f/64/37/04/1f643704d80790170d2a86dae96fc532_780x43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788" y="4699000"/>
            <a:ext cx="2719387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7963" y="561975"/>
            <a:ext cx="2957512" cy="1928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6013" y="2276475"/>
            <a:ext cx="7277100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9600" b="1" dirty="0">
                <a:solidFill>
                  <a:schemeClr val="accent3">
                    <a:lumMod val="75000"/>
                  </a:schemeClr>
                </a:solidFill>
                <a:cs typeface="Arial" pitchFamily="34" charset="0"/>
              </a:rPr>
              <a:t>Inventions</a:t>
            </a:r>
            <a:r>
              <a:rPr lang="en-US" sz="9600" dirty="0">
                <a:solidFill>
                  <a:srgbClr val="FFC000"/>
                </a:solidFill>
                <a:cs typeface="Arial" pitchFamily="34" charset="0"/>
              </a:rPr>
              <a:t> </a:t>
            </a:r>
            <a:endParaRPr lang="ru-RU" sz="9600" dirty="0">
              <a:solidFill>
                <a:srgbClr val="FFC000"/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72" presetID="3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79" presetID="21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build="allAtOnce"/>
      <p:bldP spid="3" grpId="1" build="allAtOnce"/>
      <p:bldP spid="3" grpId="2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32363" y="4003675"/>
            <a:ext cx="3529012" cy="793750"/>
          </a:xfrm>
        </p:spPr>
        <p:txBody>
          <a:bodyPr/>
          <a:lstStyle/>
          <a:p>
            <a:pPr algn="ctr" eaLnBrk="1" hangingPunct="1"/>
            <a:r>
              <a:rPr lang="en-US" altLang="ru-RU" sz="4000" smtClean="0"/>
              <a:t>Tram</a:t>
            </a:r>
            <a:r>
              <a:rPr lang="ru-RU" altLang="ru-RU" sz="4000" smtClean="0"/>
              <a:t>,  1882 </a:t>
            </a:r>
          </a:p>
        </p:txBody>
      </p:sp>
      <p:pic>
        <p:nvPicPr>
          <p:cNvPr id="1331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3075" y="3213100"/>
            <a:ext cx="4098925" cy="3311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25" y="504825"/>
            <a:ext cx="2303463" cy="216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5950" y="2636838"/>
            <a:ext cx="3313113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cs typeface="+mn-cs"/>
              </a:rPr>
              <a:t>Вернер   фон Сименс </a:t>
            </a:r>
          </a:p>
        </p:txBody>
      </p:sp>
      <p:pic>
        <p:nvPicPr>
          <p:cNvPr id="11" name="Объект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84688" y="692150"/>
            <a:ext cx="4102100" cy="2708275"/>
          </a:xfrm>
        </p:spPr>
      </p:pic>
      <p:sp>
        <p:nvSpPr>
          <p:cNvPr id="8" name="Прямоугольник 7"/>
          <p:cNvSpPr/>
          <p:nvPr/>
        </p:nvSpPr>
        <p:spPr>
          <a:xfrm>
            <a:off x="4724400" y="204788"/>
            <a:ext cx="3671888" cy="430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endParaRPr lang="ru-RU" sz="2200" b="1" dirty="0">
              <a:solidFill>
                <a:schemeClr val="bg1">
                  <a:lumMod val="85000"/>
                </a:schemeClr>
              </a:solidFill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52975" y="3573463"/>
            <a:ext cx="3671888" cy="430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endParaRPr lang="ru-RU" sz="2200" b="1" dirty="0">
              <a:solidFill>
                <a:schemeClr val="bg1">
                  <a:lumMod val="85000"/>
                </a:schemeClr>
              </a:solidFill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97413" y="-55563"/>
            <a:ext cx="3421062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chemeClr val="accent1">
                    <a:lumMod val="40000"/>
                    <a:lumOff val="60000"/>
                  </a:schemeClr>
                </a:solidFill>
                <a:cs typeface="Arial" pitchFamily="34" charset="0"/>
              </a:rPr>
              <a:t>Inventions</a:t>
            </a:r>
            <a:r>
              <a:rPr lang="en-US" dirty="0">
                <a:cs typeface="Arial" pitchFamily="34" charset="0"/>
              </a:rPr>
              <a:t> </a:t>
            </a:r>
            <a:endParaRPr lang="ru-RU" dirty="0"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4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716463" y="1196975"/>
            <a:ext cx="3529012" cy="647700"/>
          </a:xfrm>
        </p:spPr>
        <p:txBody>
          <a:bodyPr/>
          <a:lstStyle/>
          <a:p>
            <a:pPr marL="53975" algn="ctr" eaLnBrk="1" hangingPunct="1"/>
            <a:r>
              <a:rPr lang="ru-RU" altLang="ru-RU" sz="3200" b="1" smtClean="0">
                <a:solidFill>
                  <a:srgbClr val="003300"/>
                </a:solidFill>
              </a:rPr>
              <a:t>Т</a:t>
            </a:r>
            <a:r>
              <a:rPr lang="en-US" altLang="ru-RU" sz="3200" b="1" smtClean="0">
                <a:solidFill>
                  <a:srgbClr val="003300"/>
                </a:solidFill>
              </a:rPr>
              <a:t>elephone</a:t>
            </a:r>
            <a:r>
              <a:rPr lang="ru-RU" altLang="ru-RU" sz="3200" b="1" smtClean="0">
                <a:solidFill>
                  <a:srgbClr val="003300"/>
                </a:solidFill>
              </a:rPr>
              <a:t>, 1876</a:t>
            </a:r>
          </a:p>
        </p:txBody>
      </p:sp>
      <p:pic>
        <p:nvPicPr>
          <p:cNvPr id="15363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404813"/>
            <a:ext cx="2808288" cy="3706812"/>
          </a:xfrm>
        </p:spPr>
      </p:pic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2182813"/>
            <a:ext cx="3411538" cy="417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39750" y="4508500"/>
            <a:ext cx="3527425" cy="871538"/>
          </a:xfrm>
          <a:prstGeom prst="rect">
            <a:avLst/>
          </a:prstGeom>
        </p:spPr>
        <p:txBody>
          <a:bodyPr anchor="b">
            <a:normAutofit fontScale="90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4864" algn="ctr" fontAlgn="auto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Александр Белл</a:t>
            </a:r>
            <a:r>
              <a:rPr lang="ru-RU" sz="3200" b="1" dirty="0" smtClean="0">
                <a:solidFill>
                  <a:schemeClr val="tx1"/>
                </a:solidFill>
              </a:rPr>
              <a:t/>
            </a:r>
            <a:br>
              <a:rPr lang="ru-RU" sz="3200" b="1" dirty="0" smtClean="0">
                <a:solidFill>
                  <a:schemeClr val="tx1"/>
                </a:solidFill>
              </a:rPr>
            </a:br>
            <a:r>
              <a:rPr lang="ru-RU" sz="3200" b="1" dirty="0" smtClean="0">
                <a:solidFill>
                  <a:schemeClr val="tx1"/>
                </a:solidFill>
              </a:rPr>
              <a:t> 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97413" y="-55563"/>
            <a:ext cx="3421062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chemeClr val="accent1">
                    <a:lumMod val="40000"/>
                    <a:lumOff val="60000"/>
                  </a:schemeClr>
                </a:solidFill>
                <a:cs typeface="Arial" pitchFamily="34" charset="0"/>
              </a:rPr>
              <a:t>Inventions</a:t>
            </a:r>
            <a:r>
              <a:rPr lang="en-US" dirty="0">
                <a:cs typeface="Arial" pitchFamily="34" charset="0"/>
              </a:rPr>
              <a:t> </a:t>
            </a:r>
            <a:endParaRPr lang="ru-RU" dirty="0"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4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8" descr="222px-1896_telepho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692150"/>
            <a:ext cx="4032250" cy="41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5" descr="6730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052513"/>
            <a:ext cx="3582987" cy="537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697413" y="-55563"/>
            <a:ext cx="3421062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chemeClr val="accent1">
                    <a:lumMod val="40000"/>
                    <a:lumOff val="60000"/>
                  </a:schemeClr>
                </a:solidFill>
                <a:cs typeface="Arial" pitchFamily="34" charset="0"/>
              </a:rPr>
              <a:t>Inventions</a:t>
            </a:r>
            <a:r>
              <a:rPr lang="en-US" dirty="0">
                <a:cs typeface="Arial" pitchFamily="34" charset="0"/>
              </a:rPr>
              <a:t> </a:t>
            </a:r>
            <a:endParaRPr lang="ru-RU" dirty="0"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4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7" descr="b_71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t="4340" r="31062" b="3525"/>
          <a:stretch>
            <a:fillRect/>
          </a:stretch>
        </p:blipFill>
        <p:spPr bwMode="auto">
          <a:xfrm>
            <a:off x="609600" y="635000"/>
            <a:ext cx="1384300" cy="311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11" descr="b_77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1" t="17380" r="671" b="16434"/>
          <a:stretch>
            <a:fillRect/>
          </a:stretch>
        </p:blipFill>
        <p:spPr bwMode="auto">
          <a:xfrm>
            <a:off x="2347913" y="765175"/>
            <a:ext cx="3224212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993900" y="2971800"/>
            <a:ext cx="3529013" cy="64770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4864" algn="ctr" fontAlgn="auto">
              <a:spcAft>
                <a:spcPts val="0"/>
              </a:spcAft>
              <a:defRPr/>
            </a:pP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</a:rPr>
              <a:t>Mobiles</a:t>
            </a:r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97413" y="-55563"/>
            <a:ext cx="3421062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chemeClr val="accent1">
                    <a:lumMod val="40000"/>
                    <a:lumOff val="60000"/>
                  </a:schemeClr>
                </a:solidFill>
                <a:cs typeface="Arial" pitchFamily="34" charset="0"/>
              </a:rPr>
              <a:t>Inventions</a:t>
            </a:r>
            <a:r>
              <a:rPr lang="en-US" dirty="0">
                <a:cs typeface="Arial" pitchFamily="34" charset="0"/>
              </a:rPr>
              <a:t> </a:t>
            </a:r>
            <a:endParaRPr lang="ru-RU" dirty="0">
              <a:cs typeface="Arial" pitchFamily="34" charset="0"/>
            </a:endParaRPr>
          </a:p>
        </p:txBody>
      </p:sp>
      <p:pic>
        <p:nvPicPr>
          <p:cNvPr id="18438" name="Picture 7" descr="http://www.mobile-review.com/articles/2009/image/result-jan/nokia-6303-classic-05-lowr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4" b="4543"/>
          <a:stretch>
            <a:fillRect/>
          </a:stretch>
        </p:blipFill>
        <p:spPr bwMode="auto">
          <a:xfrm>
            <a:off x="6434138" y="3619500"/>
            <a:ext cx="2027237" cy="28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9" descr="http://club.foto.ru/gallery/images/photo/2006/01/26/55896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3746500"/>
            <a:ext cx="3578225" cy="2386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11" descr="http://infonokia.pl/wp-content/uploads/img_o/a4af7aeca7cc5a31869ac9aa2136bf9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75" y="990600"/>
            <a:ext cx="237172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13" descr="http://www.katalogmobilu.cz/files/mobily/st1/1994/800x600_cs_CZ/1330692857-samsung-d980-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3565525"/>
            <a:ext cx="2109787" cy="256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4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541338" y="4221163"/>
            <a:ext cx="3930650" cy="1008062"/>
          </a:xfrm>
        </p:spPr>
        <p:txBody>
          <a:bodyPr/>
          <a:lstStyle/>
          <a:p>
            <a:pPr algn="ctr">
              <a:defRPr/>
            </a:pPr>
            <a:r>
              <a:rPr lang="ru-RU" altLang="ru-RU" sz="2000" b="1" dirty="0" smtClean="0">
                <a:solidFill>
                  <a:schemeClr val="accent3">
                    <a:lumMod val="75000"/>
                  </a:schemeClr>
                </a:solidFill>
              </a:rPr>
              <a:t>Один из первых</a:t>
            </a:r>
            <a:r>
              <a:rPr lang="ru-RU" altLang="ru-RU" sz="20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altLang="ru-RU" sz="2000" b="1" dirty="0" smtClean="0">
                <a:solidFill>
                  <a:schemeClr val="accent3">
                    <a:lumMod val="75000"/>
                  </a:schemeClr>
                </a:solidFill>
              </a:rPr>
              <a:t>персональных компьютеров фирмы </a:t>
            </a:r>
            <a:r>
              <a:rPr lang="en-US" altLang="ru-RU" sz="20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altLang="ru-RU" sz="2000" b="1" dirty="0" smtClean="0">
                <a:solidFill>
                  <a:schemeClr val="accent3">
                    <a:lumMod val="75000"/>
                  </a:schemeClr>
                </a:solidFill>
              </a:rPr>
              <a:t>«</a:t>
            </a:r>
            <a:r>
              <a:rPr lang="en-US" altLang="ru-RU" sz="2000" b="1" dirty="0" smtClean="0">
                <a:solidFill>
                  <a:schemeClr val="accent3">
                    <a:lumMod val="75000"/>
                  </a:schemeClr>
                </a:solidFill>
              </a:rPr>
              <a:t>Apple</a:t>
            </a:r>
            <a:r>
              <a:rPr lang="ru-RU" altLang="ru-RU" sz="2000" b="1" dirty="0" smtClean="0">
                <a:solidFill>
                  <a:schemeClr val="accent3">
                    <a:lumMod val="75000"/>
                  </a:schemeClr>
                </a:solidFill>
              </a:rPr>
              <a:t>» (США)</a:t>
            </a:r>
          </a:p>
        </p:txBody>
      </p:sp>
      <p:pic>
        <p:nvPicPr>
          <p:cNvPr id="19459" name="Picture 10" descr="http://img.cz.prg.cmestatic.com/media/images/600xX/Sep2013/1555187.jpg?d41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765175"/>
            <a:ext cx="4138612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14" descr="http://s52.radikal.ru/i136/0901/67/2083fded1d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0" r="21338"/>
          <a:stretch>
            <a:fillRect/>
          </a:stretch>
        </p:blipFill>
        <p:spPr bwMode="auto">
          <a:xfrm>
            <a:off x="4859338" y="1123950"/>
            <a:ext cx="3457575" cy="386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 bwMode="auto">
          <a:xfrm>
            <a:off x="4548188" y="5084763"/>
            <a:ext cx="3929062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Century Gothic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Century Gothic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Century Gothic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Century Gothic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ru-RU" alt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Один из первых советских персональных компьютеров «</a:t>
            </a:r>
            <a:r>
              <a:rPr lang="ru-RU" altLang="ru-RU" sz="2000" b="1" dirty="0">
                <a:solidFill>
                  <a:schemeClr val="accent2">
                    <a:lumMod val="75000"/>
                  </a:schemeClr>
                </a:solidFill>
              </a:rPr>
              <a:t>А</a:t>
            </a:r>
            <a:r>
              <a:rPr lang="ru-RU" alt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гат»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697413" y="-55563"/>
            <a:ext cx="3421062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chemeClr val="accent1">
                    <a:lumMod val="40000"/>
                    <a:lumOff val="60000"/>
                  </a:schemeClr>
                </a:solidFill>
                <a:cs typeface="Arial" pitchFamily="34" charset="0"/>
              </a:rPr>
              <a:t>Inventions</a:t>
            </a:r>
            <a:r>
              <a:rPr lang="en-US" dirty="0">
                <a:cs typeface="Arial" pitchFamily="34" charset="0"/>
              </a:rPr>
              <a:t> </a:t>
            </a:r>
            <a:endParaRPr lang="ru-RU" dirty="0"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4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5" descr="http://informatiki.my1.ru/2.jpg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solidFill>
                <a:schemeClr val="tx1"/>
              </a:solidFill>
              <a:latin typeface="Rockwell" pitchFamily="18" charset="0"/>
            </a:endParaRPr>
          </a:p>
        </p:txBody>
      </p:sp>
      <p:pic>
        <p:nvPicPr>
          <p:cNvPr id="20484" name="Picture 7" descr="http://informatiki.my1.ru/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45"/>
          <a:stretch>
            <a:fillRect/>
          </a:stretch>
        </p:blipFill>
        <p:spPr bwMode="auto">
          <a:xfrm>
            <a:off x="649288" y="981075"/>
            <a:ext cx="7880350" cy="524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697413" y="-55563"/>
            <a:ext cx="3421062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chemeClr val="accent1">
                    <a:lumMod val="40000"/>
                    <a:lumOff val="60000"/>
                  </a:schemeClr>
                </a:solidFill>
                <a:cs typeface="Arial" pitchFamily="34" charset="0"/>
              </a:rPr>
              <a:t>Inventions</a:t>
            </a:r>
            <a:r>
              <a:rPr lang="en-US" dirty="0">
                <a:cs typeface="Arial" pitchFamily="34" charset="0"/>
              </a:rPr>
              <a:t> </a:t>
            </a:r>
            <a:endParaRPr lang="ru-RU" dirty="0"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4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www.prikachi.com/images/611/6388611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68338"/>
            <a:ext cx="4175125" cy="313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11" descr="http://ips-static.videopublishing.com/kyproscom/new_and_used_laptop-galle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914775"/>
            <a:ext cx="316865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 descr="http://device-future.ru/wp-content/uploads/2013/12/c469ac1363571f378a9403640e1_prev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738" y="3449638"/>
            <a:ext cx="4044950" cy="303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697413" y="-55563"/>
            <a:ext cx="3421062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chemeClr val="accent1">
                    <a:lumMod val="40000"/>
                    <a:lumOff val="60000"/>
                  </a:schemeClr>
                </a:solidFill>
                <a:cs typeface="Arial" pitchFamily="34" charset="0"/>
              </a:rPr>
              <a:t>Inventions</a:t>
            </a:r>
            <a:r>
              <a:rPr lang="en-US" dirty="0">
                <a:cs typeface="Arial" pitchFamily="34" charset="0"/>
              </a:rPr>
              <a:t> </a:t>
            </a:r>
            <a:endParaRPr lang="ru-RU" dirty="0"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500" y="3440113"/>
            <a:ext cx="3206750" cy="360362"/>
          </a:xfrm>
        </p:spPr>
        <p:txBody>
          <a:bodyPr/>
          <a:lstStyle/>
          <a:p>
            <a:pPr algn="ctr">
              <a:defRPr/>
            </a:pPr>
            <a:r>
              <a:rPr lang="ru-RU" sz="1400" b="1" dirty="0" smtClean="0">
                <a:solidFill>
                  <a:schemeClr val="bg1">
                    <a:lumMod val="85000"/>
                  </a:schemeClr>
                </a:solidFill>
              </a:rPr>
              <a:t>Браслетный компьютер</a:t>
            </a:r>
            <a:endParaRPr lang="ru-RU" sz="1400" b="1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21511" name="Picture 6" descr="http://www.lib.tpu.ru/fulltext/m/2009/m8/Repot/R/ra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908050"/>
            <a:ext cx="1817687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4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6" descr="FELI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4" t="-2043" r="987" b="2043"/>
          <a:stretch>
            <a:fillRect/>
          </a:stretch>
        </p:blipFill>
        <p:spPr bwMode="auto">
          <a:xfrm>
            <a:off x="525463" y="404813"/>
            <a:ext cx="1989137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2051720" y="836712"/>
            <a:ext cx="6597650" cy="2808312"/>
          </a:xfrm>
          <a:prstGeom prst="rect">
            <a:avLst/>
          </a:prstGeom>
        </p:spPr>
        <p:txBody>
          <a:bodyPr anchor="b">
            <a:normAutofit fontScale="97500" lnSpcReduction="1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lvl1pPr marL="53975" indent="-53975" algn="r" rtl="0" eaLnBrk="0" fontAlgn="base" hangingPunct="0">
              <a:spcBef>
                <a:spcPct val="0"/>
              </a:spcBef>
              <a:spcAft>
                <a:spcPct val="0"/>
              </a:spcAft>
              <a:defRPr sz="4600" kern="1200">
                <a:solidFill>
                  <a:srgbClr val="E7EACB"/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marL="53975" indent="-53975" algn="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Cambria" pitchFamily="18" charset="0"/>
              </a:defRPr>
            </a:lvl2pPr>
            <a:lvl3pPr marL="53975" indent="-53975" algn="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Cambria" pitchFamily="18" charset="0"/>
              </a:defRPr>
            </a:lvl3pPr>
            <a:lvl4pPr marL="53975" indent="-53975" algn="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Cambria" pitchFamily="18" charset="0"/>
              </a:defRPr>
            </a:lvl4pPr>
            <a:lvl5pPr marL="53975" indent="-53975" algn="r" rtl="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Cambria" pitchFamily="18" charset="0"/>
              </a:defRPr>
            </a:lvl5pPr>
            <a:lvl6pPr marL="511175" indent="-53975" algn="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Cambria" pitchFamily="18" charset="0"/>
              </a:defRPr>
            </a:lvl6pPr>
            <a:lvl7pPr marL="968375" indent="-53975" algn="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Cambria" pitchFamily="18" charset="0"/>
              </a:defRPr>
            </a:lvl7pPr>
            <a:lvl8pPr marL="1425575" indent="-53975" algn="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Cambria" pitchFamily="18" charset="0"/>
              </a:defRPr>
            </a:lvl8pPr>
            <a:lvl9pPr marL="1882775" indent="-53975" algn="r" rtl="0" fontAlgn="base">
              <a:spcBef>
                <a:spcPct val="0"/>
              </a:spcBef>
              <a:spcAft>
                <a:spcPct val="0"/>
              </a:spcAft>
              <a:defRPr sz="4600">
                <a:solidFill>
                  <a:srgbClr val="E7EACB"/>
                </a:solidFill>
                <a:latin typeface="Cambria" pitchFamily="18" charset="0"/>
              </a:defRPr>
            </a:lvl9pPr>
            <a:extLst/>
          </a:lstStyle>
          <a:p>
            <a:pPr marL="54864" indent="0"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4F9E00"/>
                </a:solidFill>
                <a:latin typeface="Arial Black" panose="020B0A04020102020204" pitchFamily="34" charset="0"/>
              </a:rPr>
              <a:t>«</a:t>
            </a:r>
            <a:r>
              <a:rPr lang="en-US" dirty="0">
                <a:solidFill>
                  <a:srgbClr val="4F9E00"/>
                </a:solidFill>
                <a:latin typeface="Arial Black" panose="020B0A04020102020204" pitchFamily="34" charset="0"/>
              </a:rPr>
              <a:t>T</a:t>
            </a:r>
            <a:r>
              <a:rPr lang="en-US" dirty="0" smtClean="0">
                <a:solidFill>
                  <a:srgbClr val="4F9E00"/>
                </a:solidFill>
                <a:latin typeface="Arial Black" panose="020B0A04020102020204" pitchFamily="34" charset="0"/>
              </a:rPr>
              <a:t>he world hates change</a:t>
            </a:r>
            <a:r>
              <a:rPr lang="ru-RU" dirty="0" smtClean="0">
                <a:solidFill>
                  <a:srgbClr val="4F9E00"/>
                </a:solidFill>
                <a:latin typeface="Arial Black" panose="020B0A04020102020204" pitchFamily="34" charset="0"/>
              </a:rPr>
              <a:t>,</a:t>
            </a:r>
            <a:r>
              <a:rPr lang="en-US" dirty="0" smtClean="0">
                <a:solidFill>
                  <a:srgbClr val="4F9E00"/>
                </a:solidFill>
                <a:latin typeface="Arial Black" panose="020B0A04020102020204" pitchFamily="34" charset="0"/>
              </a:rPr>
              <a:t> yet it is the only thing that has brought progress</a:t>
            </a:r>
            <a:r>
              <a:rPr lang="ru-RU" dirty="0" smtClean="0">
                <a:solidFill>
                  <a:srgbClr val="4F9E00"/>
                </a:solidFill>
                <a:latin typeface="Arial Black" panose="020B0A04020102020204" pitchFamily="34" charset="0"/>
              </a:rPr>
              <a:t>»</a:t>
            </a: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</a:t>
            </a:r>
            <a:endParaRPr lang="ru-RU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1025" y="3778250"/>
            <a:ext cx="6561138" cy="2616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«Мир не любит перемен, хотя это единственное, что движет прогрессом»</a:t>
            </a:r>
          </a:p>
          <a:p>
            <a:pPr algn="r">
              <a:defRPr/>
            </a:pPr>
            <a:r>
              <a:rPr lang="ru-RU" sz="2800" b="1" i="1" dirty="0" err="1">
                <a:solidFill>
                  <a:schemeClr val="accent1">
                    <a:lumMod val="50000"/>
                  </a:schemeClr>
                </a:solidFill>
                <a:cs typeface="+mn-cs"/>
              </a:rPr>
              <a:t>Кеттеринг</a:t>
            </a:r>
            <a:r>
              <a:rPr lang="ru-RU" sz="4400" dirty="0">
                <a:solidFill>
                  <a:schemeClr val="accent1">
                    <a:lumMod val="50000"/>
                  </a:schemeClr>
                </a:solidFill>
                <a:cs typeface="+mn-cs"/>
              </a:rPr>
              <a:t> </a:t>
            </a:r>
          </a:p>
        </p:txBody>
      </p:sp>
      <p:pic>
        <p:nvPicPr>
          <p:cNvPr id="21509" name="Picture 5" descr="APPLE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0" y="4900613"/>
            <a:ext cx="15621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2" t="53568" r="56622" b="33202"/>
          <a:stretch>
            <a:fillRect/>
          </a:stretch>
        </p:blipFill>
        <p:spPr bwMode="auto">
          <a:xfrm>
            <a:off x="6392863" y="-7938"/>
            <a:ext cx="1016000" cy="89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2" t="25783" r="56622" b="59808"/>
          <a:stretch>
            <a:fillRect/>
          </a:stretch>
        </p:blipFill>
        <p:spPr bwMode="auto">
          <a:xfrm>
            <a:off x="5373688" y="-79375"/>
            <a:ext cx="1019175" cy="97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92" t="39362" r="56622" b="47060"/>
          <a:stretch>
            <a:fillRect/>
          </a:stretch>
        </p:blipFill>
        <p:spPr bwMode="auto">
          <a:xfrm>
            <a:off x="7337425" y="-7938"/>
            <a:ext cx="1008063" cy="908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78" t="40022" r="48016" b="46677"/>
          <a:stretch>
            <a:fillRect/>
          </a:stretch>
        </p:blipFill>
        <p:spPr bwMode="auto">
          <a:xfrm>
            <a:off x="4557713" y="-68263"/>
            <a:ext cx="833437" cy="96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4052" y="1052736"/>
            <a:ext cx="6912768" cy="4958502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none">
            <a:prstTxWarp prst="textCanUp">
              <a:avLst/>
            </a:prstTxWarp>
            <a:spAutoFit/>
          </a:bodyPr>
          <a:lstStyle/>
          <a:p>
            <a:pPr algn="ctr">
              <a:defRPr/>
            </a:pPr>
            <a:endParaRPr lang="ru-RU" sz="5400" b="1" dirty="0">
              <a:ln w="10541" cmpd="sng">
                <a:solidFill>
                  <a:srgbClr val="FDA023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DA023">
                      <a:tint val="40000"/>
                      <a:satMod val="250000"/>
                    </a:srgbClr>
                  </a:gs>
                  <a:gs pos="9000">
                    <a:srgbClr val="FDA023">
                      <a:tint val="52000"/>
                      <a:satMod val="300000"/>
                    </a:srgbClr>
                  </a:gs>
                  <a:gs pos="50000">
                    <a:srgbClr val="FDA023">
                      <a:shade val="20000"/>
                      <a:satMod val="300000"/>
                    </a:srgbClr>
                  </a:gs>
                  <a:gs pos="79000">
                    <a:srgbClr val="FDA023">
                      <a:tint val="52000"/>
                      <a:satMod val="300000"/>
                    </a:srgbClr>
                  </a:gs>
                  <a:gs pos="100000">
                    <a:srgbClr val="FDA023">
                      <a:tint val="40000"/>
                      <a:satMod val="250000"/>
                    </a:srgbClr>
                  </a:gs>
                </a:gsLst>
                <a:lin ang="5400000"/>
              </a:gradFill>
              <a:cs typeface="+mn-cs"/>
            </a:endParaRPr>
          </a:p>
          <a:p>
            <a:pPr algn="ctr">
              <a:defRPr/>
            </a:pPr>
            <a:r>
              <a:rPr lang="ru-RU" sz="5400" b="1" dirty="0">
                <a:ln w="10541" cmpd="sng">
                  <a:solidFill>
                    <a:srgbClr val="FDA023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DA023">
                        <a:tint val="40000"/>
                        <a:satMod val="250000"/>
                      </a:srgbClr>
                    </a:gs>
                    <a:gs pos="9000">
                      <a:srgbClr val="FDA023">
                        <a:tint val="52000"/>
                        <a:satMod val="300000"/>
                      </a:srgbClr>
                    </a:gs>
                    <a:gs pos="50000">
                      <a:srgbClr val="FDA023">
                        <a:shade val="20000"/>
                        <a:satMod val="300000"/>
                      </a:srgbClr>
                    </a:gs>
                    <a:gs pos="79000">
                      <a:srgbClr val="FDA023">
                        <a:tint val="52000"/>
                        <a:satMod val="300000"/>
                      </a:srgbClr>
                    </a:gs>
                    <a:gs pos="100000">
                      <a:srgbClr val="FDA023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cs typeface="+mn-cs"/>
              </a:rPr>
              <a:t>Изобретения </a:t>
            </a:r>
            <a:br>
              <a:rPr lang="ru-RU" sz="5400" b="1" dirty="0">
                <a:ln w="10541" cmpd="sng">
                  <a:solidFill>
                    <a:srgbClr val="FDA023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DA023">
                        <a:tint val="40000"/>
                        <a:satMod val="250000"/>
                      </a:srgbClr>
                    </a:gs>
                    <a:gs pos="9000">
                      <a:srgbClr val="FDA023">
                        <a:tint val="52000"/>
                        <a:satMod val="300000"/>
                      </a:srgbClr>
                    </a:gs>
                    <a:gs pos="50000">
                      <a:srgbClr val="FDA023">
                        <a:shade val="20000"/>
                        <a:satMod val="300000"/>
                      </a:srgbClr>
                    </a:gs>
                    <a:gs pos="79000">
                      <a:srgbClr val="FDA023">
                        <a:tint val="52000"/>
                        <a:satMod val="300000"/>
                      </a:srgbClr>
                    </a:gs>
                    <a:gs pos="100000">
                      <a:srgbClr val="FDA023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cs typeface="+mn-cs"/>
              </a:rPr>
            </a:br>
            <a:r>
              <a:rPr lang="ru-RU" sz="5400" b="1" dirty="0">
                <a:ln w="10541" cmpd="sng">
                  <a:solidFill>
                    <a:srgbClr val="FDA023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DA023">
                        <a:tint val="40000"/>
                        <a:satMod val="250000"/>
                      </a:srgbClr>
                    </a:gs>
                    <a:gs pos="9000">
                      <a:srgbClr val="FDA023">
                        <a:tint val="52000"/>
                        <a:satMod val="300000"/>
                      </a:srgbClr>
                    </a:gs>
                    <a:gs pos="50000">
                      <a:srgbClr val="FDA023">
                        <a:shade val="20000"/>
                        <a:satMod val="300000"/>
                      </a:srgbClr>
                    </a:gs>
                    <a:gs pos="79000">
                      <a:srgbClr val="FDA023">
                        <a:tint val="52000"/>
                        <a:satMod val="300000"/>
                      </a:srgbClr>
                    </a:gs>
                    <a:gs pos="100000">
                      <a:srgbClr val="FDA023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cs typeface="+mn-cs"/>
              </a:rPr>
              <a:t>    в современной жизни      </a:t>
            </a:r>
          </a:p>
          <a:p>
            <a:pPr algn="ctr">
              <a:defRPr/>
            </a:pPr>
            <a:r>
              <a:rPr lang="ru-RU" sz="5400" b="1" dirty="0">
                <a:ln w="10541" cmpd="sng">
                  <a:solidFill>
                    <a:srgbClr val="FDA023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DA023">
                        <a:tint val="40000"/>
                        <a:satMod val="250000"/>
                      </a:srgbClr>
                    </a:gs>
                    <a:gs pos="9000">
                      <a:srgbClr val="FDA023">
                        <a:tint val="52000"/>
                        <a:satMod val="300000"/>
                      </a:srgbClr>
                    </a:gs>
                    <a:gs pos="50000">
                      <a:srgbClr val="FDA023">
                        <a:shade val="20000"/>
                        <a:satMod val="300000"/>
                      </a:srgbClr>
                    </a:gs>
                    <a:gs pos="79000">
                      <a:srgbClr val="FDA023">
                        <a:tint val="52000"/>
                        <a:satMod val="300000"/>
                      </a:srgbClr>
                    </a:gs>
                    <a:gs pos="100000">
                      <a:srgbClr val="FDA023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cs typeface="+mn-cs"/>
              </a:rPr>
              <a:t> </a:t>
            </a:r>
          </a:p>
        </p:txBody>
      </p:sp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857250" y="692150"/>
            <a:ext cx="7416800" cy="54006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none" fromWordArt="1">
            <a:prstTxWarp prst="textSlantUp">
              <a:avLst>
                <a:gd name="adj" fmla="val 40935"/>
              </a:avLst>
            </a:prstTxWarp>
          </a:bodyPr>
          <a:lstStyle/>
          <a:p>
            <a:pPr algn="ctr">
              <a:defRPr/>
            </a:pPr>
            <a:endParaRPr lang="ru-RU" sz="3600" b="1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Comic Sans MS"/>
              <a:cs typeface="+mn-cs"/>
            </a:endParaRPr>
          </a:p>
        </p:txBody>
      </p:sp>
      <p:sp>
        <p:nvSpPr>
          <p:cNvPr id="8" name="WordArt 4"/>
          <p:cNvSpPr>
            <a:spLocks noChangeArrowheads="1" noChangeShapeType="1" noTextEdit="1"/>
          </p:cNvSpPr>
          <p:nvPr/>
        </p:nvSpPr>
        <p:spPr bwMode="auto">
          <a:xfrm>
            <a:off x="1074738" y="1123950"/>
            <a:ext cx="6911975" cy="49688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40935"/>
              </a:avLst>
            </a:prstTxWarp>
          </a:bodyPr>
          <a:lstStyle/>
          <a:p>
            <a:pPr algn="ctr"/>
            <a:r>
              <a:rPr lang="en-US" sz="3600" b="1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Comic Sans MS"/>
              </a:rPr>
              <a:t>Inventions in everyday life</a:t>
            </a:r>
            <a:endParaRPr lang="ru-RU" sz="3600" b="1" kern="1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Comic Sans MS"/>
            </a:endParaRPr>
          </a:p>
        </p:txBody>
      </p:sp>
      <p:sp>
        <p:nvSpPr>
          <p:cNvPr id="2253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b="1" smtClean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altLang="ru-RU" sz="4000" b="1" dirty="0" smtClean="0">
                <a:solidFill>
                  <a:schemeClr val="tx2">
                    <a:lumMod val="50000"/>
                  </a:schemeClr>
                </a:solidFill>
              </a:rPr>
              <a:t>Цель разработки проекта: </a:t>
            </a:r>
          </a:p>
        </p:txBody>
      </p:sp>
      <p:sp>
        <p:nvSpPr>
          <p:cNvPr id="23555" name="Объект 1"/>
          <p:cNvSpPr>
            <a:spLocks noGrp="1"/>
          </p:cNvSpPr>
          <p:nvPr>
            <p:ph idx="1"/>
          </p:nvPr>
        </p:nvSpPr>
        <p:spPr>
          <a:xfrm>
            <a:off x="971550" y="2119313"/>
            <a:ext cx="7129463" cy="3902075"/>
          </a:xfrm>
        </p:spPr>
        <p:txBody>
          <a:bodyPr/>
          <a:lstStyle/>
          <a:p>
            <a:r>
              <a:rPr lang="ru-RU" altLang="ru-RU" smtClean="0"/>
              <a:t>Зачем? – определяет цель проекта;</a:t>
            </a:r>
          </a:p>
          <a:p>
            <a:r>
              <a:rPr lang="ru-RU" altLang="ru-RU" smtClean="0"/>
              <a:t>Что? – определяет объект, продукт;</a:t>
            </a:r>
          </a:p>
          <a:p>
            <a:r>
              <a:rPr lang="ru-RU" altLang="ru-RU" smtClean="0"/>
              <a:t>Кто? – определяются участники проекта и степень их ответственности;</a:t>
            </a:r>
          </a:p>
          <a:p>
            <a:r>
              <a:rPr lang="ru-RU" altLang="ru-RU" smtClean="0"/>
              <a:t>Каким образом и когда? –определяется состав и продолжительность работ по проекту;</a:t>
            </a:r>
          </a:p>
          <a:p>
            <a:r>
              <a:rPr lang="ru-RU" altLang="ru-RU" smtClean="0"/>
              <a:t>Как проконтролировать? –определяются способы оценки  степени выполнения работ. 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1116013" y="549275"/>
            <a:ext cx="6964362" cy="1201738"/>
          </a:xfrm>
        </p:spPr>
        <p:txBody>
          <a:bodyPr/>
          <a:lstStyle/>
          <a:p>
            <a:pPr>
              <a:defRPr/>
            </a:pPr>
            <a:r>
              <a:rPr lang="ru-RU" altLang="ru-RU" sz="4000" b="1" dirty="0" smtClean="0">
                <a:solidFill>
                  <a:schemeClr val="tx2">
                    <a:lumMod val="50000"/>
                  </a:schemeClr>
                </a:solidFill>
              </a:rPr>
              <a:t>Структура  проекта</a:t>
            </a:r>
            <a:br>
              <a:rPr lang="ru-RU" altLang="ru-RU" sz="40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altLang="ru-RU" sz="4000" b="1" dirty="0" smtClean="0">
                <a:solidFill>
                  <a:schemeClr val="tx2">
                    <a:lumMod val="50000"/>
                  </a:schemeClr>
                </a:solidFill>
              </a:rPr>
              <a:t>(4 мини-проекта)</a:t>
            </a:r>
          </a:p>
        </p:txBody>
      </p:sp>
      <p:sp>
        <p:nvSpPr>
          <p:cNvPr id="22531" name="Объект 2"/>
          <p:cNvSpPr>
            <a:spLocks noGrp="1"/>
          </p:cNvSpPr>
          <p:nvPr>
            <p:ph idx="1"/>
          </p:nvPr>
        </p:nvSpPr>
        <p:spPr>
          <a:xfrm>
            <a:off x="827088" y="1844675"/>
            <a:ext cx="7561262" cy="3887788"/>
          </a:xfrm>
        </p:spPr>
        <p:txBody>
          <a:bodyPr/>
          <a:lstStyle/>
          <a:p>
            <a:pPr marL="457200" indent="-457200">
              <a:buFont typeface="Constantia" pitchFamily="18" charset="0"/>
              <a:buAutoNum type="arabicPeriod"/>
              <a:defRPr/>
            </a:pPr>
            <a:r>
              <a:rPr lang="ru-RU" altLang="ru-RU" sz="3200" dirty="0" smtClean="0">
                <a:solidFill>
                  <a:srgbClr val="C00000"/>
                </a:solidFill>
              </a:rPr>
              <a:t>Калейдоскоп изобретений</a:t>
            </a:r>
            <a:endParaRPr lang="en-US" altLang="ru-RU" sz="3200" dirty="0" smtClean="0">
              <a:solidFill>
                <a:srgbClr val="C00000"/>
              </a:solidFill>
            </a:endParaRPr>
          </a:p>
          <a:p>
            <a:pPr marL="457200" indent="-457200">
              <a:buFont typeface="Constantia" pitchFamily="18" charset="0"/>
              <a:buAutoNum type="arabicPeriod"/>
              <a:defRPr/>
            </a:pPr>
            <a:r>
              <a:rPr lang="ru-RU" altLang="ru-RU" sz="3200" dirty="0" smtClean="0"/>
              <a:t>Изобретения в повседневной жизни</a:t>
            </a:r>
          </a:p>
          <a:p>
            <a:pPr marL="457200" indent="-457200">
              <a:buFont typeface="Constantia" pitchFamily="18" charset="0"/>
              <a:buAutoNum type="arabicPeriod"/>
              <a:defRPr/>
            </a:pPr>
            <a:r>
              <a:rPr lang="ru-RU" altLang="ru-RU" sz="3200" dirty="0" smtClean="0">
                <a:solidFill>
                  <a:srgbClr val="C00000"/>
                </a:solidFill>
              </a:rPr>
              <a:t>Вклад российских изобретателей в мировую копилку.</a:t>
            </a:r>
          </a:p>
          <a:p>
            <a:pPr marL="457200" indent="-457200">
              <a:buFont typeface="Constantia" pitchFamily="18" charset="0"/>
              <a:buAutoNum type="arabicPeriod"/>
              <a:defRPr/>
            </a:pPr>
            <a:r>
              <a:rPr lang="ru-RU" altLang="ru-RU" sz="3200" dirty="0" smtClean="0"/>
              <a:t>Плюс и минусы изобретений, без которых мы не представляем современной жизни </a:t>
            </a:r>
          </a:p>
          <a:p>
            <a:pPr marL="0" indent="0">
              <a:buFont typeface="Brush Script MT" pitchFamily="66" charset="0"/>
              <a:buNone/>
              <a:defRPr/>
            </a:pPr>
            <a:endParaRPr lang="ru-RU" altLang="ru-RU" dirty="0" smtClean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2253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5375" y="817563"/>
            <a:ext cx="6964363" cy="882650"/>
          </a:xfrm>
        </p:spPr>
        <p:txBody>
          <a:bodyPr/>
          <a:lstStyle/>
          <a:p>
            <a:r>
              <a:rPr lang="ru-RU" altLang="ru-RU" sz="2800" b="1" smtClean="0"/>
              <a:t>Критерии оценки проектов </a:t>
            </a:r>
            <a:br>
              <a:rPr lang="ru-RU" altLang="ru-RU" sz="2800" b="1" smtClean="0"/>
            </a:br>
            <a:r>
              <a:rPr lang="ru-RU" altLang="ru-RU" sz="2800" b="1" smtClean="0"/>
              <a:t>(</a:t>
            </a:r>
            <a:r>
              <a:rPr lang="ru-RU" altLang="ru-RU" sz="2400" b="1" smtClean="0"/>
              <a:t>максимальный балл – 2)</a:t>
            </a:r>
            <a:endParaRPr lang="ru-RU" alt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00113" y="1773238"/>
            <a:ext cx="7343775" cy="4608512"/>
          </a:xfrm>
        </p:spPr>
        <p:txBody>
          <a:bodyPr/>
          <a:lstStyle/>
          <a:p>
            <a:pPr marL="366713" lvl="1" indent="-457200">
              <a:buFont typeface="+mj-lt"/>
              <a:buAutoNum type="arabicPeriod"/>
              <a:defRPr/>
            </a:pPr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Качество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соответствие содержания заявленной теме, лаконичность, научность, продуманность структуры </a:t>
            </a:r>
            <a:endParaRPr lang="ru-RU" sz="1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66713" lvl="1" indent="-457200">
              <a:buFont typeface="+mj-lt"/>
              <a:buAutoNum type="arabicPeriod"/>
              <a:defRPr/>
            </a:pPr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Корректность 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текста: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отсутствие ошибок, точность, </a:t>
            </a:r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законченность</a:t>
            </a:r>
            <a:endParaRPr lang="ru-RU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66713" lvl="1" indent="-457200">
              <a:buFont typeface="+mj-lt"/>
              <a:buAutoNum type="arabicPeriod"/>
              <a:defRPr/>
            </a:pP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Оформление: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разметка слайдов отвечает эстетическим требованиям, текст легко читается, фон сочетается с элементами, изображения соответствуют содержанию, </a:t>
            </a:r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интересны </a:t>
            </a:r>
          </a:p>
          <a:p>
            <a:pPr marL="366713" lvl="1" indent="-457200">
              <a:buFont typeface="+mj-lt"/>
              <a:buAutoNum type="arabicPeriod"/>
              <a:defRPr/>
            </a:pPr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Взаимодействие</a:t>
            </a:r>
            <a:r>
              <a:rPr lang="ru-RU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  <a:r>
              <a:rPr lang="ru-RU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коммуникабельность, уважение и внимание к другим, активность, полезность </a:t>
            </a:r>
            <a:endParaRPr lang="ru-RU" sz="18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66713" lvl="1" indent="-457200">
              <a:buFont typeface="+mj-lt"/>
              <a:buAutoNum type="arabicPeriod"/>
              <a:defRPr/>
            </a:pPr>
            <a:r>
              <a:rPr lang="ru-RU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Выступление</a:t>
            </a:r>
            <a:r>
              <a:rPr lang="ru-RU" sz="1800" b="1" dirty="0"/>
              <a:t>:</a:t>
            </a:r>
            <a:r>
              <a:rPr lang="ru-RU" sz="1800" dirty="0"/>
              <a:t> качество сообщения, убедительность, глубина знаний по теме, аргументированность, полнота ответов на вопросы, грамотность речи, владение терминологией </a:t>
            </a:r>
            <a:endParaRPr lang="ru-RU" sz="1800" dirty="0" smtClean="0"/>
          </a:p>
          <a:p>
            <a:pPr marL="366713" lvl="1" indent="0">
              <a:buFont typeface="Brush Script MT" pitchFamily="66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6375" y="981075"/>
            <a:ext cx="6335713" cy="3527425"/>
          </a:xfrm>
        </p:spPr>
        <p:txBody>
          <a:bodyPr/>
          <a:lstStyle/>
          <a:p>
            <a:pPr>
              <a:defRPr/>
            </a:pPr>
            <a:r>
              <a:rPr lang="ru-RU" sz="7200" b="1" dirty="0" smtClean="0">
                <a:solidFill>
                  <a:schemeClr val="tx2">
                    <a:lumMod val="50000"/>
                  </a:schemeClr>
                </a:solidFill>
              </a:rPr>
              <a:t>Защита проекта</a:t>
            </a:r>
            <a:endParaRPr lang="ru-RU" sz="72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8793" y="2967335"/>
            <a:ext cx="6086411" cy="92333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altLang="ru-RU" sz="5400" b="1" dirty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141648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Подведение итогов</a:t>
            </a:r>
            <a:endParaRPr lang="ru-RU" sz="5400" b="1" dirty="0">
              <a:ln w="19050">
                <a:solidFill>
                  <a:srgbClr val="7030A0"/>
                </a:solidFill>
                <a:prstDash val="solid"/>
              </a:ln>
              <a:solidFill>
                <a:srgbClr val="141648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7188" y="357188"/>
          <a:ext cx="7858123" cy="6000756"/>
        </p:xfrm>
        <a:graphic>
          <a:graphicData uri="http://schemas.openxmlformats.org/drawingml/2006/table">
            <a:tbl>
              <a:tblPr/>
              <a:tblGrid>
                <a:gridCol w="604471"/>
                <a:gridCol w="604471"/>
                <a:gridCol w="604471"/>
                <a:gridCol w="604471"/>
                <a:gridCol w="604471"/>
                <a:gridCol w="604471"/>
                <a:gridCol w="604471"/>
                <a:gridCol w="604471"/>
                <a:gridCol w="604471"/>
                <a:gridCol w="604471"/>
                <a:gridCol w="604471"/>
                <a:gridCol w="604471"/>
                <a:gridCol w="604471"/>
              </a:tblGrid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w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v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w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v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v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v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l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k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l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v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l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k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w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u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u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k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l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u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v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w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k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v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w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w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w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q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z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7188" y="357188"/>
          <a:ext cx="7858123" cy="6000756"/>
        </p:xfrm>
        <a:graphic>
          <a:graphicData uri="http://schemas.openxmlformats.org/drawingml/2006/table">
            <a:tbl>
              <a:tblPr/>
              <a:tblGrid>
                <a:gridCol w="604471"/>
                <a:gridCol w="604471"/>
                <a:gridCol w="604471"/>
                <a:gridCol w="604471"/>
                <a:gridCol w="604471"/>
                <a:gridCol w="604471"/>
                <a:gridCol w="604471"/>
                <a:gridCol w="604471"/>
                <a:gridCol w="604471"/>
                <a:gridCol w="604471"/>
                <a:gridCol w="604471"/>
                <a:gridCol w="604471"/>
                <a:gridCol w="604471"/>
              </a:tblGrid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w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v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w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v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v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v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l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k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l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v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l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k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w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j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u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u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k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l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u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v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w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k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v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d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w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w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i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h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f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w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q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z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cxnSp>
        <p:nvCxnSpPr>
          <p:cNvPr id="4" name="Прямая со стрелкой 3"/>
          <p:cNvCxnSpPr/>
          <p:nvPr/>
        </p:nvCxnSpPr>
        <p:spPr>
          <a:xfrm>
            <a:off x="3652838" y="4122738"/>
            <a:ext cx="0" cy="204311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V="1">
            <a:off x="684213" y="1052513"/>
            <a:ext cx="7102475" cy="3651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6119813" y="617538"/>
            <a:ext cx="0" cy="35052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3617913" y="4103688"/>
            <a:ext cx="2501900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237038" y="617538"/>
            <a:ext cx="0" cy="252571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3557588" y="3140075"/>
            <a:ext cx="1357312" cy="158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601663" y="3141663"/>
            <a:ext cx="1500187" cy="158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1258888" y="642938"/>
            <a:ext cx="1587" cy="444182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1763713" y="2133600"/>
            <a:ext cx="2473325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59632" y="980728"/>
            <a:ext cx="6840760" cy="25853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The more we do, the more we can do</a:t>
            </a:r>
          </a:p>
          <a:p>
            <a:pPr algn="r">
              <a:defRPr/>
            </a:pPr>
            <a:r>
              <a:rPr lang="en-US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Saying</a:t>
            </a:r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+mn-cs"/>
              </a:rPr>
              <a:t> 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58869" y="3571245"/>
            <a:ext cx="7272809" cy="230832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800" b="1" dirty="0">
                <a:ln w="17780" cmpd="sng">
                  <a:solidFill>
                    <a:srgbClr val="00206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cs typeface="+mn-cs"/>
              </a:rPr>
              <a:t>Чем больше мы делаем, тем ещё больше мы способны сделать  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1470</TotalTime>
  <Words>604</Words>
  <Application>Microsoft Office PowerPoint</Application>
  <PresentationFormat>Экран (4:3)</PresentationFormat>
  <Paragraphs>360</Paragraphs>
  <Slides>19</Slides>
  <Notes>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31" baseType="lpstr">
      <vt:lpstr>Rockwell</vt:lpstr>
      <vt:lpstr>Arial</vt:lpstr>
      <vt:lpstr>Century Gothic</vt:lpstr>
      <vt:lpstr>Wingdings 2</vt:lpstr>
      <vt:lpstr>Calibri</vt:lpstr>
      <vt:lpstr>Constantia</vt:lpstr>
      <vt:lpstr>Brush Script MT</vt:lpstr>
      <vt:lpstr>Franklin Gothic Book</vt:lpstr>
      <vt:lpstr>Rage Italic</vt:lpstr>
      <vt:lpstr>Остин</vt:lpstr>
      <vt:lpstr>Кнопка</vt:lpstr>
      <vt:lpstr>Тема Office</vt:lpstr>
      <vt:lpstr>Презентация PowerPoint</vt:lpstr>
      <vt:lpstr>Презентация PowerPoint</vt:lpstr>
      <vt:lpstr>Презентация PowerPoint</vt:lpstr>
      <vt:lpstr>Тelephone, 1876</vt:lpstr>
      <vt:lpstr>Презентация PowerPoint</vt:lpstr>
      <vt:lpstr>Презентация PowerPoint</vt:lpstr>
      <vt:lpstr>Один из первых персональных компьютеров фирмы  «Apple» (США)</vt:lpstr>
      <vt:lpstr>Презентация PowerPoint</vt:lpstr>
      <vt:lpstr>Браслетный компьютер</vt:lpstr>
      <vt:lpstr>Презентация PowerPoint</vt:lpstr>
      <vt:lpstr>Презентация PowerPoint</vt:lpstr>
      <vt:lpstr>Цель разработки проекта: </vt:lpstr>
      <vt:lpstr>Структура  проекта (4 мини-проекта)</vt:lpstr>
      <vt:lpstr>Критерии оценки проектов  (максимальный балл – 2)</vt:lpstr>
      <vt:lpstr>Защита проекта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Технические изобретения  Нового времени</dc:title>
  <dc:creator>Admin</dc:creator>
  <cp:lastModifiedBy>1</cp:lastModifiedBy>
  <cp:revision>87</cp:revision>
  <dcterms:created xsi:type="dcterms:W3CDTF">2012-01-31T15:47:55Z</dcterms:created>
  <dcterms:modified xsi:type="dcterms:W3CDTF">2019-04-30T12:49:46Z</dcterms:modified>
</cp:coreProperties>
</file>