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7.jpeg" ContentType="image/jpeg"/>
  <Override PartName="/ppt/media/image1.png" ContentType="image/png"/>
  <Override PartName="/ppt/media/image2.png" ContentType="image/png"/>
  <Override PartName="/ppt/media/image4.jpeg" ContentType="image/jpeg"/>
  <Override PartName="/ppt/media/image5.png" ContentType="image/png"/>
  <Override PartName="/ppt/media/image3.jpeg" ContentType="image/jpeg"/>
  <Override PartName="/ppt/media/image6.jpeg" ContentType="image/jpeg"/>
  <Override PartName="/ppt/media/image8.jpeg" ContentType="image/jpeg"/>
  <Override PartName="/ppt/media/image9.jpeg" ContentType="image/jpe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1001844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1484280" y="4298400"/>
            <a:ext cx="1001844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1484280" y="429840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6617880" y="429840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871520" y="266688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1" name="PlaceHolder 4"/>
          <p:cNvSpPr>
            <a:spLocks noGrp="1"/>
          </p:cNvSpPr>
          <p:nvPr>
            <p:ph type="body"/>
          </p:nvPr>
        </p:nvSpPr>
        <p:spPr>
          <a:xfrm>
            <a:off x="8258760" y="266688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2" name="PlaceHolder 5"/>
          <p:cNvSpPr>
            <a:spLocks noGrp="1"/>
          </p:cNvSpPr>
          <p:nvPr>
            <p:ph type="body"/>
          </p:nvPr>
        </p:nvSpPr>
        <p:spPr>
          <a:xfrm>
            <a:off x="1484280" y="429840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3" name="PlaceHolder 6"/>
          <p:cNvSpPr>
            <a:spLocks noGrp="1"/>
          </p:cNvSpPr>
          <p:nvPr>
            <p:ph type="body"/>
          </p:nvPr>
        </p:nvSpPr>
        <p:spPr>
          <a:xfrm>
            <a:off x="4871520" y="429840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54" name="PlaceHolder 7"/>
          <p:cNvSpPr>
            <a:spLocks noGrp="1"/>
          </p:cNvSpPr>
          <p:nvPr>
            <p:ph type="body"/>
          </p:nvPr>
        </p:nvSpPr>
        <p:spPr>
          <a:xfrm>
            <a:off x="8258760" y="429840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subTitle"/>
          </p:nvPr>
        </p:nvSpPr>
        <p:spPr>
          <a:xfrm>
            <a:off x="1484280" y="2666880"/>
            <a:ext cx="10018440" cy="312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1001844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subTitle"/>
          </p:nvPr>
        </p:nvSpPr>
        <p:spPr>
          <a:xfrm>
            <a:off x="1484280" y="685800"/>
            <a:ext cx="10018440" cy="8123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1484280" y="429840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subTitle"/>
          </p:nvPr>
        </p:nvSpPr>
        <p:spPr>
          <a:xfrm>
            <a:off x="1484280" y="2666880"/>
            <a:ext cx="10018440" cy="31237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6617880" y="429840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body"/>
          </p:nvPr>
        </p:nvSpPr>
        <p:spPr>
          <a:xfrm>
            <a:off x="1484280" y="4298400"/>
            <a:ext cx="1001844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1001844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1484280" y="4298400"/>
            <a:ext cx="1001844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1484280" y="429840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body"/>
          </p:nvPr>
        </p:nvSpPr>
        <p:spPr>
          <a:xfrm>
            <a:off x="6617880" y="429840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871520" y="266688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8258760" y="266688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0" name="PlaceHolder 5"/>
          <p:cNvSpPr>
            <a:spLocks noGrp="1"/>
          </p:cNvSpPr>
          <p:nvPr>
            <p:ph type="body"/>
          </p:nvPr>
        </p:nvSpPr>
        <p:spPr>
          <a:xfrm>
            <a:off x="1484280" y="429840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1" name="PlaceHolder 6"/>
          <p:cNvSpPr>
            <a:spLocks noGrp="1"/>
          </p:cNvSpPr>
          <p:nvPr>
            <p:ph type="body"/>
          </p:nvPr>
        </p:nvSpPr>
        <p:spPr>
          <a:xfrm>
            <a:off x="4871520" y="429840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2" name="PlaceHolder 7"/>
          <p:cNvSpPr>
            <a:spLocks noGrp="1"/>
          </p:cNvSpPr>
          <p:nvPr>
            <p:ph type="body"/>
          </p:nvPr>
        </p:nvSpPr>
        <p:spPr>
          <a:xfrm>
            <a:off x="8258760" y="4298400"/>
            <a:ext cx="32256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1001844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subTitle"/>
          </p:nvPr>
        </p:nvSpPr>
        <p:spPr>
          <a:xfrm>
            <a:off x="1484280" y="685800"/>
            <a:ext cx="10018440" cy="8123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1484280" y="429840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31237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617880" y="429840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14842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6617880" y="2666880"/>
            <a:ext cx="488880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1484280" y="4298400"/>
            <a:ext cx="10018440" cy="14896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0" name="Group 1"/>
          <p:cNvGrpSpPr/>
          <p:nvPr/>
        </p:nvGrpSpPr>
        <p:grpSpPr>
          <a:xfrm>
            <a:off x="150840" y="0"/>
            <a:ext cx="2436480" cy="6857640"/>
            <a:chOff x="150840" y="0"/>
            <a:chExt cx="2436480" cy="6857640"/>
          </a:xfrm>
        </p:grpSpPr>
        <p:sp>
          <p:nvSpPr>
            <p:cNvPr id="1" name="CustomShape 2"/>
            <p:cNvSpPr/>
            <p:nvPr/>
          </p:nvSpPr>
          <p:spPr>
            <a:xfrm>
              <a:off x="457200" y="0"/>
              <a:ext cx="1122120" cy="5328720"/>
            </a:xfrm>
            <a:custGeom>
              <a:avLst/>
              <a:gdLst/>
              <a:ahLst/>
              <a:rect l="l" t="t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" name="CustomShape 3"/>
            <p:cNvSpPr/>
            <p:nvPr/>
          </p:nvSpPr>
          <p:spPr>
            <a:xfrm>
              <a:off x="150840" y="0"/>
              <a:ext cx="1117080" cy="5276520"/>
            </a:xfrm>
            <a:custGeom>
              <a:avLst/>
              <a:gdLst/>
              <a:ahLst/>
              <a:rect l="l" t="t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" name="CustomShape 4"/>
            <p:cNvSpPr/>
            <p:nvPr/>
          </p:nvSpPr>
          <p:spPr>
            <a:xfrm>
              <a:off x="150840" y="5238720"/>
              <a:ext cx="1228320" cy="1618920"/>
            </a:xfrm>
            <a:custGeom>
              <a:avLst/>
              <a:gdLst/>
              <a:ahLst/>
              <a:rect l="l" t="t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" name="CustomShape 5"/>
            <p:cNvSpPr/>
            <p:nvPr/>
          </p:nvSpPr>
          <p:spPr>
            <a:xfrm>
              <a:off x="457200" y="5291280"/>
              <a:ext cx="1495080" cy="1566360"/>
            </a:xfrm>
            <a:custGeom>
              <a:avLst/>
              <a:gdLst/>
              <a:ahLst/>
              <a:rect l="l" t="t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" name="CustomShape 6"/>
            <p:cNvSpPr/>
            <p:nvPr/>
          </p:nvSpPr>
          <p:spPr>
            <a:xfrm>
              <a:off x="457200" y="5286240"/>
              <a:ext cx="2130120" cy="1571400"/>
            </a:xfrm>
            <a:custGeom>
              <a:avLst/>
              <a:gdLst/>
              <a:ahLst/>
              <a:rect l="l" t="t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" name="CustomShape 7"/>
            <p:cNvSpPr/>
            <p:nvPr/>
          </p:nvSpPr>
          <p:spPr>
            <a:xfrm>
              <a:off x="150840" y="5238720"/>
              <a:ext cx="1695240" cy="1618920"/>
            </a:xfrm>
            <a:custGeom>
              <a:avLst/>
              <a:gdLst/>
              <a:ahLst/>
              <a:rect l="l" t="t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grpSp>
        <p:nvGrpSpPr>
          <p:cNvPr id="7" name="Group 8"/>
          <p:cNvGrpSpPr/>
          <p:nvPr/>
        </p:nvGrpSpPr>
        <p:grpSpPr>
          <a:xfrm>
            <a:off x="546120" y="-4680"/>
            <a:ext cx="5014440" cy="6862320"/>
            <a:chOff x="546120" y="-4680"/>
            <a:chExt cx="5014440" cy="6862320"/>
          </a:xfrm>
        </p:grpSpPr>
        <p:sp>
          <p:nvSpPr>
            <p:cNvPr id="8" name="CustomShape 9"/>
            <p:cNvSpPr/>
            <p:nvPr/>
          </p:nvSpPr>
          <p:spPr>
            <a:xfrm>
              <a:off x="984240" y="-4680"/>
              <a:ext cx="1063440" cy="2782440"/>
            </a:xfrm>
            <a:custGeom>
              <a:avLst/>
              <a:gdLst/>
              <a:ahLst/>
              <a:rect l="l" t="t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" name="CustomShape 10"/>
            <p:cNvSpPr/>
            <p:nvPr/>
          </p:nvSpPr>
          <p:spPr>
            <a:xfrm>
              <a:off x="546120" y="-4680"/>
              <a:ext cx="1034640" cy="2673000"/>
            </a:xfrm>
            <a:custGeom>
              <a:avLst/>
              <a:gdLst/>
              <a:ahLst/>
              <a:rect l="l" t="t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" name="CustomShape 11"/>
            <p:cNvSpPr/>
            <p:nvPr/>
          </p:nvSpPr>
          <p:spPr>
            <a:xfrm>
              <a:off x="546120" y="2583000"/>
              <a:ext cx="2693520" cy="4274640"/>
            </a:xfrm>
            <a:custGeom>
              <a:avLst/>
              <a:gdLst/>
              <a:ahLst/>
              <a:rect l="l" t="t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1" name="CustomShape 12"/>
            <p:cNvSpPr/>
            <p:nvPr/>
          </p:nvSpPr>
          <p:spPr>
            <a:xfrm>
              <a:off x="988920" y="2692440"/>
              <a:ext cx="3331800" cy="4165200"/>
            </a:xfrm>
            <a:custGeom>
              <a:avLst/>
              <a:gdLst/>
              <a:ahLst/>
              <a:rect l="l" t="t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2" name="CustomShape 13"/>
            <p:cNvSpPr/>
            <p:nvPr/>
          </p:nvSpPr>
          <p:spPr>
            <a:xfrm>
              <a:off x="984240" y="2687760"/>
              <a:ext cx="4576320" cy="4169880"/>
            </a:xfrm>
            <a:custGeom>
              <a:avLst/>
              <a:gdLst/>
              <a:ahLst/>
              <a:rect l="l" t="t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" name="CustomShape 14"/>
            <p:cNvSpPr/>
            <p:nvPr/>
          </p:nvSpPr>
          <p:spPr>
            <a:xfrm>
              <a:off x="546120" y="2577960"/>
              <a:ext cx="3584160" cy="4279680"/>
            </a:xfrm>
            <a:custGeom>
              <a:avLst/>
              <a:gdLst/>
              <a:ahLst/>
              <a:rect l="l" t="t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4" name="PlaceHolder 15"/>
          <p:cNvSpPr>
            <a:spLocks noGrp="1"/>
          </p:cNvSpPr>
          <p:nvPr>
            <p:ph type="title"/>
          </p:nvPr>
        </p:nvSpPr>
        <p:spPr>
          <a:xfrm>
            <a:off x="2928240" y="1380240"/>
            <a:ext cx="8574120" cy="2615760"/>
          </a:xfrm>
          <a:prstGeom prst="rect">
            <a:avLst/>
          </a:prstGeom>
        </p:spPr>
        <p:txBody>
          <a:bodyPr anchor="b">
            <a:normAutofit/>
          </a:bodyPr>
          <a:p>
            <a:pPr algn="r">
              <a:lnSpc>
                <a:spcPct val="10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orbel"/>
              </a:rPr>
              <a:t>Образец заголовка</a:t>
            </a:r>
            <a:endParaRPr b="0" lang="en-US" sz="6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5" name="PlaceHolder 16"/>
          <p:cNvSpPr>
            <a:spLocks noGrp="1"/>
          </p:cNvSpPr>
          <p:nvPr>
            <p:ph type="dt"/>
          </p:nvPr>
        </p:nvSpPr>
        <p:spPr>
          <a:xfrm>
            <a:off x="9732600" y="5883120"/>
            <a:ext cx="11426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1E3A4F1C-17D8-49D2-A84F-254DCF972BDE}" type="datetime">
              <a:rPr b="0" lang="ru-RU" sz="1000" spc="-1" strike="noStrike">
                <a:solidFill>
                  <a:srgbClr val="000000"/>
                </a:solidFill>
                <a:latin typeface="Corbel"/>
              </a:rPr>
              <a:t>20.12.18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16" name="PlaceHolder 17"/>
          <p:cNvSpPr>
            <a:spLocks noGrp="1"/>
          </p:cNvSpPr>
          <p:nvPr>
            <p:ph type="ftr"/>
          </p:nvPr>
        </p:nvSpPr>
        <p:spPr>
          <a:xfrm>
            <a:off x="5332320" y="5883120"/>
            <a:ext cx="432360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17" name="PlaceHolder 18"/>
          <p:cNvSpPr>
            <a:spLocks noGrp="1"/>
          </p:cNvSpPr>
          <p:nvPr>
            <p:ph type="sldNum"/>
          </p:nvPr>
        </p:nvSpPr>
        <p:spPr>
          <a:xfrm>
            <a:off x="10951920" y="5883120"/>
            <a:ext cx="55080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786419A-1717-45D6-97EB-D83BBBAD1D15}" type="slidenum">
              <a:rPr b="0" lang="ru-RU" sz="1000" spc="-1" strike="noStrike">
                <a:solidFill>
                  <a:srgbClr val="000000"/>
                </a:solidFill>
                <a:latin typeface="Corbel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18" name="PlaceHolder 1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Corbel"/>
              </a:rPr>
              <a:t>Для правки структуры щёлкните мышью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Corbel"/>
              </a:rPr>
              <a:t>Второй уровень структуры</a:t>
            </a:r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Corbel"/>
              </a:rPr>
              <a:t>Третий уровень структуры</a:t>
            </a:r>
            <a:endParaRPr b="0" lang="en-US" sz="1600" spc="-1" strike="noStrike">
              <a:solidFill>
                <a:srgbClr val="000000"/>
              </a:solidFill>
              <a:latin typeface="Corbe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400" spc="-1" strike="noStrike">
                <a:solidFill>
                  <a:srgbClr val="000000"/>
                </a:solidFill>
                <a:latin typeface="Corbel"/>
              </a:rPr>
              <a:t>Четвёртый уровень структуры</a:t>
            </a:r>
            <a:endParaRPr b="0" lang="en-US" sz="1400" spc="-1" strike="noStrike">
              <a:solidFill>
                <a:srgbClr val="000000"/>
              </a:solidFill>
              <a:latin typeface="Corbe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rbel"/>
              </a:rPr>
              <a:t>Пятый уровень структуры</a:t>
            </a:r>
            <a:endParaRPr b="0" lang="en-US" sz="2000" spc="-1" strike="noStrike">
              <a:solidFill>
                <a:srgbClr val="000000"/>
              </a:solidFill>
              <a:latin typeface="Corbe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rbel"/>
              </a:rPr>
              <a:t>Шестой уровень структуры</a:t>
            </a:r>
            <a:endParaRPr b="0" lang="en-US" sz="2000" spc="-1" strike="noStrike">
              <a:solidFill>
                <a:srgbClr val="000000"/>
              </a:solidFill>
              <a:latin typeface="Corbe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orbel"/>
              </a:rPr>
              <a:t>Седьмой уровень структуры</a:t>
            </a:r>
            <a:endParaRPr b="0" lang="en-US" sz="20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1"/>
          <p:cNvGrpSpPr/>
          <p:nvPr/>
        </p:nvGrpSpPr>
        <p:grpSpPr>
          <a:xfrm>
            <a:off x="150840" y="0"/>
            <a:ext cx="2436480" cy="6857640"/>
            <a:chOff x="150840" y="0"/>
            <a:chExt cx="2436480" cy="6857640"/>
          </a:xfrm>
        </p:grpSpPr>
        <p:sp>
          <p:nvSpPr>
            <p:cNvPr id="56" name="CustomShape 2"/>
            <p:cNvSpPr/>
            <p:nvPr/>
          </p:nvSpPr>
          <p:spPr>
            <a:xfrm>
              <a:off x="457200" y="0"/>
              <a:ext cx="1122120" cy="5328720"/>
            </a:xfrm>
            <a:custGeom>
              <a:avLst/>
              <a:gdLst/>
              <a:ahLst/>
              <a:rect l="l" t="t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7" name="CustomShape 3"/>
            <p:cNvSpPr/>
            <p:nvPr/>
          </p:nvSpPr>
          <p:spPr>
            <a:xfrm>
              <a:off x="150840" y="0"/>
              <a:ext cx="1117080" cy="5276520"/>
            </a:xfrm>
            <a:custGeom>
              <a:avLst/>
              <a:gdLst/>
              <a:ahLst/>
              <a:rect l="l" t="t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8" name="CustomShape 4"/>
            <p:cNvSpPr/>
            <p:nvPr/>
          </p:nvSpPr>
          <p:spPr>
            <a:xfrm>
              <a:off x="150840" y="5238720"/>
              <a:ext cx="1228320" cy="1618920"/>
            </a:xfrm>
            <a:custGeom>
              <a:avLst/>
              <a:gdLst/>
              <a:ahLst/>
              <a:rect l="l" t="t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" name="CustomShape 5"/>
            <p:cNvSpPr/>
            <p:nvPr/>
          </p:nvSpPr>
          <p:spPr>
            <a:xfrm>
              <a:off x="457200" y="5291280"/>
              <a:ext cx="1495080" cy="1566360"/>
            </a:xfrm>
            <a:custGeom>
              <a:avLst/>
              <a:gdLst/>
              <a:ahLst/>
              <a:rect l="l" t="t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" name="CustomShape 6"/>
            <p:cNvSpPr/>
            <p:nvPr/>
          </p:nvSpPr>
          <p:spPr>
            <a:xfrm>
              <a:off x="457200" y="5286240"/>
              <a:ext cx="2130120" cy="1571400"/>
            </a:xfrm>
            <a:custGeom>
              <a:avLst/>
              <a:gdLst/>
              <a:ahLst/>
              <a:rect l="l" t="t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" name="CustomShape 7"/>
            <p:cNvSpPr/>
            <p:nvPr/>
          </p:nvSpPr>
          <p:spPr>
            <a:xfrm>
              <a:off x="150840" y="5238720"/>
              <a:ext cx="1695240" cy="1618920"/>
            </a:xfrm>
            <a:custGeom>
              <a:avLst/>
              <a:gdLst/>
              <a:ahLst/>
              <a:rect l="l" t="t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62" name="PlaceHolder 8"/>
          <p:cNvSpPr>
            <a:spLocks noGrp="1"/>
          </p:cNvSpPr>
          <p:nvPr>
            <p:ph type="title"/>
          </p:nvPr>
        </p:nvSpPr>
        <p:spPr>
          <a:xfrm>
            <a:off x="1484280" y="685800"/>
            <a:ext cx="10018440" cy="17521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Corbel"/>
              </a:rPr>
              <a:t>Образец заголовка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3" name="PlaceHolder 9"/>
          <p:cNvSpPr>
            <a:spLocks noGrp="1"/>
          </p:cNvSpPr>
          <p:nvPr>
            <p:ph type="body"/>
          </p:nvPr>
        </p:nvSpPr>
        <p:spPr>
          <a:xfrm>
            <a:off x="1484280" y="2666880"/>
            <a:ext cx="10018440" cy="3123720"/>
          </a:xfrm>
          <a:prstGeom prst="rect">
            <a:avLst/>
          </a:prstGeom>
        </p:spPr>
        <p:txBody>
          <a:bodyPr anchor="ctr"/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orbel"/>
              </a:rPr>
              <a:t>Образец текста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lvl="1" marL="743040" indent="-285480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orbel"/>
              </a:rPr>
              <a:t>Второй уровень</a:t>
            </a:r>
            <a:endParaRPr b="0" lang="en-US" sz="2000" spc="-1" strike="noStrike">
              <a:solidFill>
                <a:srgbClr val="000000"/>
              </a:solidFill>
              <a:latin typeface="Corbel"/>
            </a:endParaRPr>
          </a:p>
          <a:p>
            <a:pPr lvl="2" marL="1200240" indent="-285480">
              <a:lnSpc>
                <a:spcPct val="100000"/>
              </a:lnSpc>
              <a:spcBef>
                <a:spcPts val="36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1800" spc="-1" strike="noStrike">
                <a:solidFill>
                  <a:srgbClr val="000000"/>
                </a:solidFill>
                <a:latin typeface="Corbel"/>
              </a:rPr>
              <a:t>Третий уровень</a:t>
            </a:r>
            <a:endParaRPr b="0" lang="en-US" sz="1800" spc="-1" strike="noStrike">
              <a:solidFill>
                <a:srgbClr val="000000"/>
              </a:solidFill>
              <a:latin typeface="Corbel"/>
            </a:endParaRPr>
          </a:p>
          <a:p>
            <a:pPr lvl="3" marL="1542960" indent="-171000">
              <a:lnSpc>
                <a:spcPct val="100000"/>
              </a:lnSpc>
              <a:spcBef>
                <a:spcPts val="32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1600" spc="-1" strike="noStrike">
                <a:solidFill>
                  <a:srgbClr val="000000"/>
                </a:solidFill>
                <a:latin typeface="Corbel"/>
              </a:rPr>
              <a:t>Четвертый уровень</a:t>
            </a:r>
            <a:endParaRPr b="0" lang="en-US" sz="1600" spc="-1" strike="noStrike">
              <a:solidFill>
                <a:srgbClr val="000000"/>
              </a:solidFill>
              <a:latin typeface="Corbel"/>
            </a:endParaRPr>
          </a:p>
          <a:p>
            <a:pPr lvl="4" marL="2000160" indent="-171000">
              <a:lnSpc>
                <a:spcPct val="100000"/>
              </a:lnSpc>
              <a:spcBef>
                <a:spcPts val="281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lang="en-US" sz="1400" spc="-1" strike="noStrike">
                <a:solidFill>
                  <a:srgbClr val="000000"/>
                </a:solidFill>
                <a:latin typeface="Corbel"/>
              </a:rPr>
              <a:t>Пятый уровень</a:t>
            </a:r>
            <a:endParaRPr b="0" lang="en-US" sz="1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4" name="PlaceHolder 10"/>
          <p:cNvSpPr>
            <a:spLocks noGrp="1"/>
          </p:cNvSpPr>
          <p:nvPr>
            <p:ph type="dt"/>
          </p:nvPr>
        </p:nvSpPr>
        <p:spPr>
          <a:xfrm>
            <a:off x="9732600" y="5883120"/>
            <a:ext cx="114264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96107DC-AAFC-4B84-B54A-287E5596D971}" type="datetime">
              <a:rPr b="0" lang="ru-RU" sz="1000" spc="-1" strike="noStrike">
                <a:solidFill>
                  <a:srgbClr val="000000"/>
                </a:solidFill>
                <a:latin typeface="Corbel"/>
              </a:rPr>
              <a:t>20.12.18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65" name="PlaceHolder 11"/>
          <p:cNvSpPr>
            <a:spLocks noGrp="1"/>
          </p:cNvSpPr>
          <p:nvPr>
            <p:ph type="ftr"/>
          </p:nvPr>
        </p:nvSpPr>
        <p:spPr>
          <a:xfrm>
            <a:off x="2572200" y="5883120"/>
            <a:ext cx="70837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66" name="PlaceHolder 12"/>
          <p:cNvSpPr>
            <a:spLocks noGrp="1"/>
          </p:cNvSpPr>
          <p:nvPr>
            <p:ph type="sldNum"/>
          </p:nvPr>
        </p:nvSpPr>
        <p:spPr>
          <a:xfrm>
            <a:off x="10951920" y="5867280"/>
            <a:ext cx="55080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3DED3E14-D1EB-4C34-A0B0-F46EECD7364A}" type="slidenum">
              <a:rPr b="0" lang="ru-RU" sz="1000" spc="-1" strike="noStrike">
                <a:solidFill>
                  <a:srgbClr val="000000"/>
                </a:solidFill>
                <a:latin typeface="Corbel"/>
              </a:rPr>
              <a:t>&lt;номер&gt;</a:t>
            </a:fld>
            <a:endParaRPr b="0" lang="ru-RU" sz="1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43200" y="1481400"/>
            <a:ext cx="5704200" cy="227016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 fontScale="67000"/>
          </a:bodyPr>
          <a:p>
            <a:pPr algn="r">
              <a:lnSpc>
                <a:spcPct val="100000"/>
              </a:lnSpc>
            </a:pPr>
            <a:r>
              <a:rPr b="1" i="1" lang="en-US" sz="4400" spc="-1" strike="noStrike" u="sng">
                <a:solidFill>
                  <a:srgbClr val="c00000"/>
                </a:solidFill>
                <a:uFillTx/>
                <a:latin typeface="Corbel"/>
              </a:rPr>
              <a:t>Лекция:</a:t>
            </a:r>
            <a:r>
              <a:rPr b="1" i="1" lang="en-US" sz="4400" spc="-1" strike="noStrike" u="sng">
                <a:solidFill>
                  <a:srgbClr val="000000"/>
                </a:solidFill>
                <a:uFillTx/>
                <a:latin typeface="Corbel"/>
              </a:rPr>
              <a:t> «Периферийные устройства хранения информации»</a:t>
            </a:r>
            <a:endParaRPr b="0" lang="en-US" sz="4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4" name="TextShape 2"/>
          <p:cNvSpPr txBox="1"/>
          <p:nvPr/>
        </p:nvSpPr>
        <p:spPr>
          <a:xfrm>
            <a:off x="4637160" y="4193280"/>
            <a:ext cx="6865200" cy="16977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</a:pPr>
            <a:r>
              <a:rPr b="1" i="1" lang="ru-RU" sz="2000" spc="-1" strike="noStrike">
                <a:solidFill>
                  <a:srgbClr val="000000"/>
                </a:solidFill>
                <a:latin typeface="Corbel"/>
              </a:rPr>
              <a:t>Специальность: 34.02.01 «Сестринское дело» 1 курс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</a:pPr>
            <a:r>
              <a:rPr b="1" i="1" lang="ru-RU" sz="2000" spc="-1" strike="noStrike">
                <a:solidFill>
                  <a:srgbClr val="000000"/>
                </a:solidFill>
                <a:latin typeface="Corbel"/>
              </a:rPr>
              <a:t>Предмет: ОУД.06, ЕН 03 Информатика</a:t>
            </a:r>
            <a:endParaRPr b="0" lang="ru-RU" sz="2000" spc="-1" strike="noStrike">
              <a:latin typeface="Arial"/>
            </a:endParaRPr>
          </a:p>
          <a:p>
            <a:pPr algn="r">
              <a:lnSpc>
                <a:spcPct val="100000"/>
              </a:lnSpc>
              <a:spcBef>
                <a:spcPts val="400"/>
              </a:spcBef>
              <a:spcAft>
                <a:spcPts val="601"/>
              </a:spcAft>
            </a:pPr>
            <a:r>
              <a:rPr b="1" i="1" lang="ru-RU" sz="2000" spc="-1" strike="noStrike">
                <a:solidFill>
                  <a:srgbClr val="000000"/>
                </a:solidFill>
                <a:latin typeface="Corbel"/>
              </a:rPr>
              <a:t>Преподаватель: Прыкина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" dur="1000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" dur="1000"/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8" dur="1000"/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en-US" sz="4000" spc="-1" strike="noStrike" u="sng">
                <a:solidFill>
                  <a:srgbClr val="c00000"/>
                </a:solidFill>
                <a:uFillTx/>
                <a:latin typeface="Corbel"/>
              </a:rPr>
              <a:t>Вывод: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2160000" y="2666880"/>
            <a:ext cx="9342720" cy="3123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Персональный компьютер это  комплекс взаимосвязанных устройств, каждое из которых выполняет определенные функции. Часто употребляемый термин "конфигурация ПК" означает, что конкретный компьютер может работать с разным набором внешних (периферийных) устройств - с принтером, модемом, сканером и т.д.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36" name="CustomShape 3"/>
          <p:cNvSpPr/>
          <p:nvPr/>
        </p:nvSpPr>
        <p:spPr>
          <a:xfrm>
            <a:off x="5499360" y="5392800"/>
            <a:ext cx="1580400" cy="1253520"/>
          </a:xfrm>
          <a:prstGeom prst="smileyFace">
            <a:avLst>
              <a:gd name="adj" fmla="val 4653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7" dur="indefinite" restart="never" nodeType="tmRoot">
          <p:childTnLst>
            <p:seq>
              <p:cTn id="258" dur="indefinite" nodeType="mainSeq">
                <p:childTnLst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6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6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0" dur="10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1" dur="10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2" dur="10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77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7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9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c00000"/>
                </a:solidFill>
                <a:latin typeface="Corbel"/>
              </a:rPr>
              <a:t>Цель</a:t>
            </a:r>
            <a:r>
              <a:rPr b="1" i="1" lang="en-US" sz="4000" spc="-1" strike="noStrike">
                <a:solidFill>
                  <a:srgbClr val="c00000"/>
                </a:solidFill>
                <a:latin typeface="Corbel"/>
              </a:rPr>
              <a:t>:</a:t>
            </a:r>
            <a:r>
              <a:rPr b="1" i="1" lang="en-US" sz="4000" spc="-1" strike="noStrike">
                <a:solidFill>
                  <a:srgbClr val="000000"/>
                </a:solidFill>
                <a:latin typeface="Corbel"/>
              </a:rPr>
              <a:t> Изучить периферийные устройства хранения информации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1484280" y="2666880"/>
            <a:ext cx="10018440" cy="3123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72000"/>
          </a:bodyPr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Задачи: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обеспечивать формирование системы знаний по учебной дисциплине;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учить умению аргументированно излагать научный материал;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формировать профессиональный кругозор и общую культуру;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отражать новые, еще не получившие освещения в учебниках и учебных событиях, знания;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1" dur="indefinite" restart="never" nodeType="tmRoot">
          <p:childTnLst>
            <p:seq>
              <p:cTn id="32" dur="indefinite" nodeType="mainSeq"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4" dur="10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5" dur="10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1000" fill="hold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1" dur="1000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2" dur="1000" fill="hold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" dur="1000" fill="hold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8" dur="1000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9" dur="1000" fill="hold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1000" fill="hold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65" dur="1000"/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6" dur="1000" fill="hold"/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1000" fill="hold"/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2" dur="1000"/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3" dur="1000" fill="hold"/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" dur="1000" fill="hold"/>
                                        <p:tgtEl>
                                          <p:spTgt spid="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9" dur="1000"/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0" dur="1000" fill="hold"/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1" dur="1000" fill="hold"/>
                                        <p:tgtEl>
                                          <p:spTgt spid="1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en-US" sz="4000" spc="-1" strike="noStrike" u="sng">
                <a:solidFill>
                  <a:srgbClr val="c00000"/>
                </a:solidFill>
                <a:uFillTx/>
                <a:latin typeface="Corbel"/>
              </a:rPr>
              <a:t>Назначение Периферийных устройств: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1484280" y="2666880"/>
            <a:ext cx="10018440" cy="3123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Основное назначение ПУ - обеспечить поступление в ПК из окружающей среды программ и данных для обработки, а также выдачу результатов работы ПК в виде, пригодном для восприятия человека или для передачи на другую ЭВМ, или в иной, необходимой форме. ПУ в немалой степени определяют возможности применения ПК.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09" name="CustomShape 3"/>
          <p:cNvSpPr/>
          <p:nvPr/>
        </p:nvSpPr>
        <p:spPr>
          <a:xfrm>
            <a:off x="6322320" y="1920240"/>
            <a:ext cx="678960" cy="135828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2" dur="indefinite" restart="never" nodeType="tmRoot">
          <p:childTnLst>
            <p:seq>
              <p:cTn id="83" dur="indefinite" nodeType="mainSeq">
                <p:childTnLst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95" dur="10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96" dur="1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7" dur="10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3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en-US" sz="4000" spc="-1" strike="noStrike" u="sng">
                <a:solidFill>
                  <a:srgbClr val="c00000"/>
                </a:solidFill>
                <a:uFillTx/>
                <a:latin typeface="Corbel"/>
              </a:rPr>
              <a:t>Группы ПУ: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2376000" y="2952000"/>
            <a:ext cx="8856000" cy="27360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 </a:t>
            </a: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1. Устройства ввода-вывода 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2. Устройства вывода 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3. Устройства ввода 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 </a:t>
            </a: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4. Дополнительные ПУ 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12" name="CustomShape 3"/>
          <p:cNvSpPr/>
          <p:nvPr/>
        </p:nvSpPr>
        <p:spPr>
          <a:xfrm>
            <a:off x="1985400" y="685800"/>
            <a:ext cx="1802160" cy="1423440"/>
          </a:xfrm>
          <a:prstGeom prst="sun">
            <a:avLst>
              <a:gd name="adj" fmla="val 25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3" name="Picture 2" descr=""/>
          <p:cNvPicPr/>
          <p:nvPr/>
        </p:nvPicPr>
        <p:blipFill>
          <a:blip r:embed="rId1"/>
          <a:stretch/>
        </p:blipFill>
        <p:spPr>
          <a:xfrm>
            <a:off x="7472880" y="2540520"/>
            <a:ext cx="3518640" cy="2457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5" dur="indefinite" restart="never" nodeType="tmRoot">
          <p:childTnLst>
            <p:seq>
              <p:cTn id="106" dur="indefinite" nodeType="mainSeq">
                <p:childTnLst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8" dur="10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9" dur="10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0" dur="10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25" dur="10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6" dur="1000" fill="hold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7" dur="1000" fill="hold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2" dur="10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3" dur="1000" fill="hold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4" dur="1000" fill="hold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9" dur="1000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0" dur="1000" fill="hold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" dur="1000" fill="hold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4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en-US" sz="4000" spc="-1" strike="noStrike" u="sng">
                <a:solidFill>
                  <a:srgbClr val="c00000"/>
                </a:solidFill>
                <a:uFillTx/>
                <a:latin typeface="Corbel"/>
              </a:rPr>
              <a:t>Устройства ввода – вывода: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2088000" y="2808000"/>
            <a:ext cx="9414720" cy="298260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предназначены для ввода информации в ПК, вывода в необходимом для оператора формате или обмена информацией с другими ПК. 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16" name="CustomShape 3"/>
          <p:cNvSpPr/>
          <p:nvPr/>
        </p:nvSpPr>
        <p:spPr>
          <a:xfrm>
            <a:off x="6100200" y="1815840"/>
            <a:ext cx="835560" cy="218124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7" name="Picture 2" descr=""/>
          <p:cNvPicPr/>
          <p:nvPr/>
        </p:nvPicPr>
        <p:blipFill>
          <a:blip r:embed="rId1"/>
          <a:stretch/>
        </p:blipFill>
        <p:spPr>
          <a:xfrm>
            <a:off x="5753160" y="4680360"/>
            <a:ext cx="2134080" cy="1915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49" dur="indefinite" restart="never" nodeType="tmRoot">
          <p:childTnLst>
            <p:seq>
              <p:cTn id="150" dur="indefinite" nodeType="mainSeq">
                <p:childTnLst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5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7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2" dur="10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3" dur="10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4" dur="10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7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1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en-US" sz="4000" spc="-1" strike="noStrike" u="sng">
                <a:solidFill>
                  <a:srgbClr val="c00000"/>
                </a:solidFill>
                <a:uFillTx/>
                <a:latin typeface="Corbel"/>
              </a:rPr>
              <a:t>Устройства вывода: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19" name="TextShape 2"/>
          <p:cNvSpPr txBox="1"/>
          <p:nvPr/>
        </p:nvSpPr>
        <p:spPr>
          <a:xfrm>
            <a:off x="2016000" y="2666880"/>
            <a:ext cx="9486720" cy="3123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предназначены для вывода информации в необходимом для оператора формате.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20" name="CustomShape 3"/>
          <p:cNvSpPr/>
          <p:nvPr/>
        </p:nvSpPr>
        <p:spPr>
          <a:xfrm>
            <a:off x="6048000" y="1855080"/>
            <a:ext cx="940320" cy="214200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1" name="Picture 2" descr=""/>
          <p:cNvPicPr/>
          <p:nvPr/>
        </p:nvPicPr>
        <p:blipFill>
          <a:blip r:embed="rId1"/>
          <a:stretch/>
        </p:blipFill>
        <p:spPr>
          <a:xfrm>
            <a:off x="5502600" y="4620240"/>
            <a:ext cx="2758320" cy="1852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2" dur="indefinite" restart="never" nodeType="tmRoot">
          <p:childTnLst>
            <p:seq>
              <p:cTn id="173" dur="indefinite" nodeType="mainSeq">
                <p:childTnLst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7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7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5" dur="1000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86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7" dur="10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9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9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en-US" sz="4000" spc="-1" strike="noStrike" u="sng">
                <a:solidFill>
                  <a:srgbClr val="c00000"/>
                </a:solidFill>
                <a:uFillTx/>
                <a:latin typeface="Corbel"/>
              </a:rPr>
              <a:t>Устройства ввода: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1872000" y="2666880"/>
            <a:ext cx="9630720" cy="3123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2400" spc="-1" strike="noStrike">
                <a:solidFill>
                  <a:srgbClr val="000000"/>
                </a:solidFill>
                <a:latin typeface="Corbel"/>
              </a:rPr>
              <a:t>предназначены для вывода информации в необходимом для оператора формате.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6100200" y="1828800"/>
            <a:ext cx="731160" cy="2142000"/>
          </a:xfrm>
          <a:prstGeom prst="down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25" name="Picture 2" descr=""/>
          <p:cNvPicPr/>
          <p:nvPr/>
        </p:nvPicPr>
        <p:blipFill>
          <a:blip r:embed="rId1"/>
          <a:stretch/>
        </p:blipFill>
        <p:spPr>
          <a:xfrm>
            <a:off x="7288200" y="4363200"/>
            <a:ext cx="3442320" cy="2293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5" dur="indefinite" restart="never" nodeType="tmRoot">
          <p:childTnLst>
            <p:seq>
              <p:cTn id="196" dur="indefinite" nodeType="mainSeq">
                <p:childTnLst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08" dur="10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09" dur="10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0" dur="10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15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en-US" sz="4000" spc="-1" strike="noStrike" u="sng">
                <a:solidFill>
                  <a:srgbClr val="c00000"/>
                </a:solidFill>
                <a:uFillTx/>
                <a:latin typeface="Corbel"/>
              </a:rPr>
              <a:t>Дополнительные ПУ 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1800000" y="2666880"/>
            <a:ext cx="9702720" cy="3123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285840" indent="-285480">
              <a:lnSpc>
                <a:spcPct val="100000"/>
              </a:lnSpc>
              <a:spcBef>
                <a:spcPts val="479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0" i="1" lang="en-US" sz="2400" spc="-1" strike="noStrike">
                <a:solidFill>
                  <a:srgbClr val="000000"/>
                </a:solidFill>
                <a:latin typeface="Corbel"/>
              </a:rPr>
              <a:t>Дополнительные ПУ </a:t>
            </a:r>
            <a:endParaRPr b="0" lang="en-US" sz="2400" spc="-1" strike="noStrike">
              <a:solidFill>
                <a:srgbClr val="000000"/>
              </a:solidFill>
              <a:latin typeface="Corbel"/>
            </a:endParaRPr>
          </a:p>
        </p:txBody>
      </p:sp>
      <p:pic>
        <p:nvPicPr>
          <p:cNvPr id="128" name="Picture 2" descr=""/>
          <p:cNvPicPr/>
          <p:nvPr/>
        </p:nvPicPr>
        <p:blipFill>
          <a:blip r:embed="rId1"/>
          <a:stretch/>
        </p:blipFill>
        <p:spPr>
          <a:xfrm>
            <a:off x="8270640" y="2438280"/>
            <a:ext cx="2838960" cy="1892160"/>
          </a:xfrm>
          <a:prstGeom prst="rect">
            <a:avLst/>
          </a:prstGeom>
          <a:ln>
            <a:noFill/>
          </a:ln>
        </p:spPr>
      </p:pic>
      <p:pic>
        <p:nvPicPr>
          <p:cNvPr id="129" name="Picture 4" descr=""/>
          <p:cNvPicPr/>
          <p:nvPr/>
        </p:nvPicPr>
        <p:blipFill>
          <a:blip r:embed="rId2"/>
          <a:stretch/>
        </p:blipFill>
        <p:spPr>
          <a:xfrm>
            <a:off x="8359200" y="4489560"/>
            <a:ext cx="2750040" cy="2062440"/>
          </a:xfrm>
          <a:prstGeom prst="rect">
            <a:avLst/>
          </a:prstGeom>
          <a:ln>
            <a:noFill/>
          </a:ln>
        </p:spPr>
      </p:pic>
      <p:pic>
        <p:nvPicPr>
          <p:cNvPr id="130" name="Picture 6" descr=""/>
          <p:cNvPicPr/>
          <p:nvPr/>
        </p:nvPicPr>
        <p:blipFill>
          <a:blip r:embed="rId3"/>
          <a:stretch/>
        </p:blipFill>
        <p:spPr>
          <a:xfrm>
            <a:off x="5321520" y="3543480"/>
            <a:ext cx="2522880" cy="1892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18" dur="indefinite" restart="never" nodeType="tmRoot">
          <p:childTnLst>
            <p:seq>
              <p:cTn id="219" dur="indefinite" nodeType="mainSeq">
                <p:childTnLst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2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1" dur="10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2" dur="1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3" dur="1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1484280" y="685800"/>
            <a:ext cx="10018440" cy="17521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1" i="1" lang="en-US" sz="4000" spc="-1" strike="noStrike" u="sng">
                <a:solidFill>
                  <a:srgbClr val="c00000"/>
                </a:solidFill>
                <a:uFillTx/>
                <a:latin typeface="Corbel"/>
              </a:rPr>
              <a:t>Виды периферийных устройств:</a:t>
            </a:r>
            <a:endParaRPr b="0" lang="en-US" sz="40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1484280" y="2666880"/>
            <a:ext cx="10018440" cy="31237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marL="285840" indent="-285480" algn="ctr">
              <a:lnSpc>
                <a:spcPct val="100000"/>
              </a:lnSpc>
              <a:spcBef>
                <a:spcPts val="720"/>
              </a:spcBef>
              <a:spcAft>
                <a:spcPts val="601"/>
              </a:spcAft>
              <a:buClr>
                <a:srgbClr val="1287c3"/>
              </a:buClr>
              <a:buSzPct val="145000"/>
              <a:buFont typeface="Arial"/>
              <a:buChar char="•"/>
            </a:pPr>
            <a:r>
              <a:rPr b="1" i="1" lang="en-US" sz="3600" spc="-1" strike="noStrike">
                <a:solidFill>
                  <a:srgbClr val="000000"/>
                </a:solidFill>
                <a:latin typeface="Corbel"/>
              </a:rPr>
              <a:t>Внешние накопители: стримеры, магнитооптические накопители, флэш – карты.</a:t>
            </a:r>
            <a:endParaRPr b="0" lang="en-US" sz="3600" spc="-1" strike="noStrike">
              <a:solidFill>
                <a:srgbClr val="000000"/>
              </a:solidFill>
              <a:latin typeface="Corbel"/>
            </a:endParaRPr>
          </a:p>
        </p:txBody>
      </p:sp>
      <p:sp>
        <p:nvSpPr>
          <p:cNvPr id="133" name="CustomShape 3"/>
          <p:cNvSpPr/>
          <p:nvPr/>
        </p:nvSpPr>
        <p:spPr>
          <a:xfrm>
            <a:off x="8020440" y="5447160"/>
            <a:ext cx="2690640" cy="639720"/>
          </a:xfrm>
          <a:prstGeom prst="ribbon2">
            <a:avLst>
              <a:gd name="adj1" fmla="val 16667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34" dur="indefinite" restart="never" nodeType="tmRoot">
          <p:childTnLst>
            <p:seq>
              <p:cTn id="235" dur="indefinite" nodeType="mainSeq">
                <p:childTnLst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47" dur="1000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8" dur="10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9" dur="10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0" fill="hold">
                      <p:stCondLst>
                        <p:cond delay="indefinite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5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5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74</TotalTime>
  <Application>LibreOffice/6.1.3.2$Windows_X86_64 LibreOffice_project/86daf60bf00efa86ad547e59e09d6bb77c699acb</Application>
  <Words>291</Words>
  <Paragraphs>30</Paragraphs>
  <Company>diakov.net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2018-10-11T04:15:42Z</dcterms:created>
  <dc:creator>Татьяна</dc:creator>
  <dc:description/>
  <dc:language>ru-RU</dc:language>
  <cp:lastModifiedBy/>
  <dcterms:modified xsi:type="dcterms:W3CDTF">2018-12-20T13:21:29Z</dcterms:modified>
  <cp:revision>11</cp:revision>
  <dc:subject/>
  <dc:title>Лекция: «Периферийные устройства хранения информации»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diakov.net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Произвольный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10</vt:i4>
  </property>
</Properties>
</file>