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2318"/>
    <a:srgbClr val="A3235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008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F958B-EF9D-48C8-AF25-D987F3C21A51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56118-566B-4491-A9A9-E436C517F6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424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56118-566B-4491-A9A9-E436C517F6B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057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A7477F-93E1-4F32-957B-31D769F4AFAC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02F594B-91C2-4339-A701-70E53C75F6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4104456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ГАПОУ МО</a:t>
            </a:r>
            <a:br>
              <a:rPr lang="ru-RU" sz="31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«Егорьевский техникум»</a:t>
            </a:r>
            <a:br>
              <a:rPr lang="ru-RU" sz="31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ПРЕЗЕНТАЦИЯ К УРОКУ</a:t>
            </a:r>
            <a:br>
              <a:rPr lang="ru-RU" sz="40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40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Использование текстового процессора </a:t>
            </a:r>
            <a:r>
              <a:rPr lang="en-US" sz="40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Microsoft</a:t>
            </a:r>
            <a:r>
              <a:rPr lang="ru-RU" sz="40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Word</a:t>
            </a:r>
            <a:r>
              <a:rPr lang="ru-RU" sz="4000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в профессии «Повар, кондитер»</a:t>
            </a:r>
            <a:r>
              <a:rPr lang="ru-RU" sz="4000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 smtClean="0">
                <a:latin typeface="Arial" pitchFamily="34" charset="0"/>
                <a:cs typeface="Arial" pitchFamily="34" charset="0"/>
              </a:rPr>
            </a:b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Преподаватель информатики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Образцова Татьяна Ивановна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07.02.2018г.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020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onna-service.ru/userfiles/images/pov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22" y="620688"/>
            <a:ext cx="2056212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rhivurokov.ru/videouroki/html/2016/03/07/98731422/98731422_1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706"/>
          <a:stretch/>
        </p:blipFill>
        <p:spPr bwMode="auto">
          <a:xfrm>
            <a:off x="6660232" y="620688"/>
            <a:ext cx="1998737" cy="3038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76786" y="508695"/>
            <a:ext cx="33843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Белый фартук и колпак,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Сам зари румяней.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Догадаться нам пустяк,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Кто тут перед нами.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Целый день он у плиты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зимой, и летом.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Чтобы сыт был я и ты,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Жарит нам котлеты.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 плите кипят компот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бульон прозрачный.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Накормить скорей народ —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Вот его задача.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7" y="4869160"/>
            <a:ext cx="8496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Для чего компьютер нужен повару-кондитеру?</a:t>
            </a:r>
          </a:p>
          <a:p>
            <a:pPr algn="ctr"/>
            <a:r>
              <a:rPr lang="ru-RU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Какие задачи может </a:t>
            </a:r>
            <a:r>
              <a:rPr lang="ru-RU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решать повар, кондитер </a:t>
            </a:r>
            <a:endParaRPr lang="ru-RU" b="1" dirty="0" smtClean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профессиональной </a:t>
            </a:r>
            <a:r>
              <a:rPr lang="ru-RU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деятельности с использованием </a:t>
            </a:r>
          </a:p>
          <a:p>
            <a:pPr algn="ctr"/>
            <a:r>
              <a:rPr lang="ru-RU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информационно-коммуникационных технологий?</a:t>
            </a:r>
            <a:endParaRPr lang="ru-RU" b="1" dirty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4"/>
          <a:srcRect l="39208" t="49594" r="31645" b="37141"/>
          <a:stretch/>
        </p:blipFill>
        <p:spPr bwMode="auto">
          <a:xfrm>
            <a:off x="699220" y="3789040"/>
            <a:ext cx="2232248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73204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412" y="1623872"/>
            <a:ext cx="79631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Arial" pitchFamily="34" charset="0"/>
                <a:cs typeface="Arial" pitchFamily="34" charset="0"/>
              </a:rPr>
              <a:t>Какие программы могут понадобиться повару-кондитеру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ru-RU" sz="3600" b="1" dirty="0">
              <a:latin typeface="Arial" pitchFamily="34" charset="0"/>
              <a:cs typeface="Arial" pitchFamily="34" charset="0"/>
            </a:endParaRPr>
          </a:p>
          <a:p>
            <a:r>
              <a:rPr lang="ru-RU" sz="3600" b="1" dirty="0">
                <a:latin typeface="Arial" pitchFamily="34" charset="0"/>
                <a:cs typeface="Arial" pitchFamily="34" charset="0"/>
              </a:rPr>
              <a:t>Какие документы встречаются в работе повара, кондитера?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0" y="332656"/>
            <a:ext cx="9144000" cy="7920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A3235D"/>
                </a:solidFill>
                <a:effectLst/>
                <a:latin typeface="Arial" pitchFamily="34" charset="0"/>
                <a:cs typeface="Arial" pitchFamily="34" charset="0"/>
              </a:rPr>
              <a:t>Обсуждение </a:t>
            </a:r>
            <a:endParaRPr lang="ru-RU" sz="3600" b="1" dirty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566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txBody>
          <a:bodyPr/>
          <a:lstStyle/>
          <a:p>
            <a:r>
              <a:rPr lang="ru-RU" sz="3600" b="1" dirty="0">
                <a:solidFill>
                  <a:srgbClr val="A3235D"/>
                </a:solidFill>
                <a:effectLst/>
                <a:latin typeface="Arial" pitchFamily="34" charset="0"/>
                <a:cs typeface="Arial" pitchFamily="34" charset="0"/>
              </a:rPr>
              <a:t>Разминка «Перестановка букв» </a:t>
            </a:r>
            <a:endParaRPr lang="ru-RU" sz="3600" b="1" dirty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320" y="980728"/>
            <a:ext cx="8640960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Ловмис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Наименьшая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единица символьной информации </a:t>
            </a:r>
          </a:p>
          <a:p>
            <a:r>
              <a:rPr lang="ru-RU" sz="28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Волос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Набор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символов, ограниченный пробелами или знаками препинания </a:t>
            </a:r>
          </a:p>
          <a:p>
            <a:r>
              <a:rPr lang="ru-RU" sz="28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Забац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Группа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смежных строк файла, первая из которых может начинаться с красной строки </a:t>
            </a:r>
          </a:p>
          <a:p>
            <a:r>
              <a:rPr lang="ru-RU" sz="28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Окастр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Произвольная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последовательность символов между левой и правой границами абзаца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Длопрениеже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- Это последовательный  набор слов, ограниченный точкой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200" b="1" i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Каким </a:t>
            </a:r>
            <a:r>
              <a:rPr lang="ru-RU" sz="2200" b="1" i="1" dirty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понятием вы бы объединили </a:t>
            </a:r>
            <a:r>
              <a:rPr lang="ru-RU" sz="2200" b="1" i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все </a:t>
            </a:r>
            <a:r>
              <a:rPr lang="ru-RU" sz="2200" b="1" i="1" dirty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эти термины?</a:t>
            </a:r>
          </a:p>
        </p:txBody>
      </p:sp>
    </p:spTree>
    <p:extLst>
      <p:ext uri="{BB962C8B-B14F-4D97-AF65-F5344CB8AC3E}">
        <p14:creationId xmlns="" xmlns:p14="http://schemas.microsoft.com/office/powerpoint/2010/main" val="12563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Текстовый процессор</a:t>
            </a:r>
            <a:r>
              <a:rPr lang="ru-RU" sz="3200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– это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мощная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программа для работы с текстами. Это видно, если посмотреть на панели инструментов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812" t="9333" r="22000" b="5333"/>
          <a:stretch/>
        </p:blipFill>
        <p:spPr bwMode="auto">
          <a:xfrm>
            <a:off x="585937" y="1844824"/>
            <a:ext cx="7913842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9104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016" y="476672"/>
            <a:ext cx="820244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Как называется текст, созданный в данной программе?</a:t>
            </a:r>
          </a:p>
          <a:p>
            <a:pPr algn="ctr"/>
            <a:endParaRPr lang="ru-RU" sz="2000" b="1" dirty="0" smtClean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Документ</a:t>
            </a:r>
          </a:p>
          <a:p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Когда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мы создаём документ, какие основные этапы он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проходит?</a:t>
            </a:r>
          </a:p>
          <a:p>
            <a:pPr algn="just"/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r>
              <a:rPr lang="ru-RU" sz="3600" b="1" dirty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1 - создание файла, набор текста</a:t>
            </a:r>
          </a:p>
          <a:p>
            <a:r>
              <a:rPr lang="ru-RU" sz="3600" b="1" dirty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2 - редактирование </a:t>
            </a:r>
            <a:endParaRPr lang="ru-RU" sz="3600" b="1" dirty="0" smtClean="0">
              <a:solidFill>
                <a:srgbClr val="AE2318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6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3600" b="1" dirty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36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форматирование</a:t>
            </a:r>
            <a:endParaRPr lang="ru-RU" sz="3600" b="1" dirty="0">
              <a:solidFill>
                <a:srgbClr val="AE2318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075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ТЕСТ  «Microsoft Word»</a:t>
            </a:r>
            <a:endParaRPr lang="ru-RU" sz="3200" dirty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7782751"/>
              </p:ext>
            </p:extLst>
          </p:nvPr>
        </p:nvGraphicFramePr>
        <p:xfrm>
          <a:off x="1115616" y="908720"/>
          <a:ext cx="3024336" cy="5120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0"/>
                <a:gridCol w="1584176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Ответ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5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4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A3235D"/>
                          </a:solidFill>
                        </a:rPr>
                        <a:t>1</a:t>
                      </a:r>
                      <a:endParaRPr lang="ru-RU" sz="2000" b="1" dirty="0">
                        <a:solidFill>
                          <a:srgbClr val="A3235D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427984" y="1412776"/>
            <a:ext cx="4118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ОТЛИЧНО</a:t>
            </a:r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11-12 верных ответов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2708920"/>
            <a:ext cx="4118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ХОРОШО</a:t>
            </a:r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9-10 верных ответов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5304" y="4282416"/>
            <a:ext cx="4118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</a:rPr>
              <a:t>УДОВЛЕТВОРИТЕЛЬНО</a:t>
            </a:r>
            <a:r>
              <a:rPr lang="ru-RU" sz="2400" b="1" dirty="0" smtClean="0">
                <a:solidFill>
                  <a:srgbClr val="AE2318"/>
                </a:solidFill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400" b="1" smtClean="0">
                <a:latin typeface="Arial" pitchFamily="34" charset="0"/>
                <a:cs typeface="Arial" pitchFamily="34" charset="0"/>
              </a:rPr>
              <a:t>7-8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верных ответов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685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70111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Правила </a:t>
            </a:r>
            <a:r>
              <a:rPr lang="ru-RU" sz="32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по технике безопасности при работе за компьютером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3548" y="1700808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Экран должен находиться от глаз пользователя на расстоянии не ближе 500 мм</a:t>
            </a:r>
            <a:endParaRPr lang="ru-RU" sz="240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 algn="just"/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Уровень глаз должен приходиться на центр или 2/3 высоты экрана</a:t>
            </a:r>
          </a:p>
          <a:p>
            <a:pPr algn="just"/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Нельзя нажимать кнопки, действие которых неизвестно</a:t>
            </a:r>
          </a:p>
          <a:p>
            <a:pPr algn="just"/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Нельзя переходить с места на место без разрешения преподавателя</a:t>
            </a:r>
            <a:endParaRPr lang="ru-RU" sz="240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 algn="just"/>
            <a:endParaRPr lang="ru-RU" sz="100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Нельзя отвлекать от работы соседей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626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81882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Гарнитура шрифта - 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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Times New Roman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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Название размещается по центру листа, размер шрифта - 16 (полужирный)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Размер шрифта основного текста -14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Интервал между строками основного текста – 1,5 строки (полуторный), выравнивание - 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по ширине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Таблица, рисунок размещаются по центру листа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Требования </a:t>
            </a:r>
            <a:r>
              <a:rPr lang="ru-RU" sz="32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ГОСТ к оформлению </a:t>
            </a:r>
            <a:endParaRPr lang="ru-RU" sz="3200" b="1" dirty="0" smtClean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текстовых </a:t>
            </a:r>
            <a:r>
              <a:rPr lang="ru-RU" sz="3200" b="1" dirty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документов</a:t>
            </a:r>
          </a:p>
        </p:txBody>
      </p:sp>
    </p:spTree>
    <p:extLst>
      <p:ext uri="{BB962C8B-B14F-4D97-AF65-F5344CB8AC3E}">
        <p14:creationId xmlns="" xmlns:p14="http://schemas.microsoft.com/office/powerpoint/2010/main" val="337199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32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Оценка своей работы</a:t>
            </a:r>
            <a:endParaRPr lang="ru-RU" sz="3600" b="1" dirty="0">
              <a:solidFill>
                <a:srgbClr val="A3235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2614" y="3356992"/>
            <a:ext cx="21602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У меня всё получилось, я доволен собой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09391" y="4181601"/>
            <a:ext cx="23762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У меня не всё получилось, есть к чему стремиться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4483960"/>
            <a:ext cx="20500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Я и так всё знаю, мне было скучно</a:t>
            </a:r>
          </a:p>
        </p:txBody>
      </p:sp>
      <p:pic>
        <p:nvPicPr>
          <p:cNvPr id="2050" name="Picture 2" descr="http://nachalka.com/sites/default/files/img/smil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03" y="1622999"/>
            <a:ext cx="3026222" cy="17199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tatic9.depositphotos.com/1001911/1174/v/170/depositphotos_11744945-Bored-emot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442" y="2924944"/>
            <a:ext cx="2478770" cy="16967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cooter-remont.com/wp-content/uploads/2012/01/vopros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625" y="2247133"/>
            <a:ext cx="2143853" cy="1983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81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A3235D"/>
                </a:solidFill>
                <a:latin typeface="Arial" pitchFamily="34" charset="0"/>
                <a:cs typeface="Arial" pitchFamily="34" charset="0"/>
              </a:rPr>
              <a:t>Задание на дом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214422"/>
            <a:ext cx="71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Подобрать примеры задач, которые выполняет повар, кондитер с использованием компьютера. Принести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бланки, документы или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их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фотографии, с которыми работает повар, кондитер.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3571876"/>
            <a:ext cx="6786610" cy="1062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De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spc="50" normalizeH="0" baseline="0" dirty="0" smtClean="0">
                <a:ln w="11430"/>
                <a:solidFill>
                  <a:srgbClr val="AE2318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Спасибо за урок, мне было приятно с вами работать!</a:t>
            </a:r>
            <a:endParaRPr kumimoji="0" lang="ru-RU" sz="1800" b="1" i="0" u="none" strike="noStrike" spc="50" normalizeH="0" baseline="0" dirty="0" smtClean="0">
              <a:ln w="11430"/>
              <a:solidFill>
                <a:srgbClr val="AE2318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https://angloved.ru/wp-content/uploads/2015/01/uro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429132"/>
            <a:ext cx="2678925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319</TotalTime>
  <Words>450</Words>
  <Application>Microsoft Office PowerPoint</Application>
  <PresentationFormat>Экран (4:3)</PresentationFormat>
  <Paragraphs>106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Исполнительная</vt:lpstr>
      <vt:lpstr>ГАПОУ МО «Егорьевский техникум»  ПРЕЗЕНТАЦИЯ К УРОКУ Использование текстового процессора Microsoft Word в профессии «Повар, кондитер» </vt:lpstr>
      <vt:lpstr>Слайд 2</vt:lpstr>
      <vt:lpstr>Слайд 3</vt:lpstr>
      <vt:lpstr>Разминка «Перестановка букв»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ГАПОУ МО «Егорьевский техникум»  ПРЕЗЕНТАЦИЯ К УРОКУ </dc:title>
  <dc:creator>Tatyana</dc:creator>
  <cp:lastModifiedBy>Пользователь</cp:lastModifiedBy>
  <cp:revision>45</cp:revision>
  <dcterms:created xsi:type="dcterms:W3CDTF">2018-02-06T15:00:38Z</dcterms:created>
  <dcterms:modified xsi:type="dcterms:W3CDTF">2018-02-08T10:56:51Z</dcterms:modified>
</cp:coreProperties>
</file>