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74" r:id="rId9"/>
    <p:sldId id="267" r:id="rId10"/>
    <p:sldId id="268" r:id="rId11"/>
    <p:sldId id="273" r:id="rId12"/>
    <p:sldId id="270" r:id="rId13"/>
    <p:sldId id="271" r:id="rId14"/>
    <p:sldId id="272" r:id="rId15"/>
    <p:sldId id="269" r:id="rId16"/>
    <p:sldId id="26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929" autoAdjust="0"/>
  </p:normalViewPr>
  <p:slideViewPr>
    <p:cSldViewPr>
      <p:cViewPr>
        <p:scale>
          <a:sx n="112" d="100"/>
          <a:sy n="112" d="100"/>
        </p:scale>
        <p:origin x="11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0A5F19-FA78-461E-95D8-81E1447F73C6}" type="datetimeFigureOut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933789-7342-4124-ABA2-21B4E8CD12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772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33789-7342-4124-ABA2-21B4E8CD12E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3B4D4-A1BA-4BA8-B852-C75B730E9FCD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0C77F-E0F7-4B7D-A173-DAD095A53B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0F1F9-67BD-4007-9D3D-33ACCAC84C82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AF048-DDD9-4DCE-8233-9679444606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6AA94-7060-4C0F-B286-B95C2EACDDA7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C7278-E812-4E24-AAC9-29B1E412F1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60DFE-458C-423D-AFDE-CD126531F113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8744C-4585-4B4C-A2BF-821F22D6A2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61080-BD11-4A47-AFD4-7DE1E3AD3B70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C19E6-E633-436A-94DB-13F810E932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0ECFE-149C-411A-859B-6D446491095C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7CA60-5EA9-4F1A-A7D9-14FBC75102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6ACCE-6037-4486-A68D-14C3B8A66591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591A-ED3C-4402-B25A-69EF106D1E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31FBF-B51F-425B-88F5-646DDE5BE92C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55C2D-FB86-493A-8E26-55A2766865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9705C-E1C3-469B-A09F-2BCEC9A11A36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D4FF8-B240-4DEA-A947-927D7DF35B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1C3B7-C2EC-494A-BC38-FD71D65138E1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3D6EA-1AEE-46F2-80E7-918B22D07E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52C8C-070B-4AC6-A8A6-C637EC6A768E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9EE41C3-6F2B-411A-A536-86A16C57DE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CDFC95-974B-4293-80D9-3FBAF4411740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46DFEB-1744-4C6D-8FF9-F908C56F19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90736" cy="18710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Техника безопасности на уроках физической культуры                                              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Преподаватели: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Землянухина Вера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Васильевна, 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Заико Александр Павлович </a:t>
            </a:r>
            <a:endParaRPr lang="ru-RU" sz="1400" dirty="0" smtClean="0"/>
          </a:p>
        </p:txBody>
      </p:sp>
      <p:pic>
        <p:nvPicPr>
          <p:cNvPr id="9" name="Picture 4" descr="H:\Documents and Settings\Aida\Рабочий стол\текстуры и фоны, клипарты\Scool_objekts\scool (10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00" y="4365104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3571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МЕТАНИЕ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143001"/>
            <a:ext cx="7599188" cy="487828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Перед метанием убедиться, что в направлении броска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никого нет.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При групповом метании стоять с левой стороны от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метающего.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Находясь вблизи зоны метания, следить за тем, чтобы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выполняющий бросок был в поле зрения.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После броска идти за снарядом только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с разрешения учителя.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При метании в цель предусмотреть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опасность при отскоке  снаряда.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3C51-AECF-40CA-B02B-BD5289DBC3B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421484"/>
            <a:ext cx="2643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2928938" cy="5000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МЕТАНИЕ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721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метать снаряд в  необорудованных  для этого местах;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производить произвольные метания;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передавать снаряд друг другу  броском;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пересекать зону метания.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C65FF-8A2A-4489-BA54-3EABC7CEAD3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86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во время занятий подвижными играми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7239719" cy="45545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Игры с догонялками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Смотреть в направлении своего движения.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Исключить резкие стопорящие остановки.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толкать в спину впереди бегущих;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резко изменять направление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своего движения.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A1CB-DE16-4A73-B803-628FB30E5F0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3861048"/>
            <a:ext cx="4214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72487" cy="5111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Игры с мячом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1260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 Учащийся должен 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соизмерять силу броска мячом в игроков.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бросать мяч в голову играющим;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вырывать мяч у игрока, первым овладевшим им;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падать и  ложиться на пол, уворачиваясь от мяча;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забегать на скамейки.    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66290-E7C3-453E-979C-13362A5774A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6630" name="Picture 2" descr="DSC09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530" y="3717032"/>
            <a:ext cx="44910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8229600" cy="3571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Эстафеты 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выполнять эстафету по своей дорожке;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после передачи эстафеты встать в конец своей команды;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начинать эстафету без сигнала учителя;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во время эстафеты выходить из  строя;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продолжать эстафету до того,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как впереди стоящий игрок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передал вам  эстафету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касанием руки;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садиться на пол или залазить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на спортивное оборудование.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C36C-3A54-4944-8E0E-A5B9E283199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при несчастных случаях и экстремальных ситуациях.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686800" cy="4786312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 получении травмы или ухудшения самочувствия прекратить занятия и поставить в известность учителя физкультуры;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 помощью учителя оказать травмированному первую медицинскую помощь, вызвать врача;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при возникновении пожара в спортзале немедленно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прекратить занятие, организованно, под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руководством   учителя покинуть место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проведения занятия через запасные выходы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согласно плану эвакуации.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5BB01-ECF8-4D43-9C63-878B0E0E8D0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4293096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безопасности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по окончании занятий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 руководством учителя убрать спортивный инвентарь в места его хранения;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организованно покинуть место проведения занятия;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переодеться в раздевалке;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вымыть с мылом руки.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06A54-BBA2-4FB1-B576-44CAAF31759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3062287" cy="266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60DFE-458C-423D-AFDE-CD126531F113}" type="datetime1">
              <a:rPr lang="ru-RU" smtClean="0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8744C-4585-4B4C-A2BF-821F22D6A2C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00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31639" y="142875"/>
            <a:ext cx="7326585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Содержание: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3938" cy="5143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I.   Общие требования безопасности.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2.  Требования безопасности перед началом занятий.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3.  Требования безопасности во время занятий. </a:t>
            </a:r>
          </a:p>
          <a:p>
            <a:pPr marL="514350" indent="-514350" eaLnBrk="1" hangingPunct="1">
              <a:buFont typeface="Arial" charset="0"/>
              <a:buAutoNum type="arabicPeriod" startAt="4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Требование безопасности во время занятий лёгкой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атлетикой.</a:t>
            </a:r>
          </a:p>
          <a:p>
            <a:pPr marL="514350" indent="-514350" eaLnBrk="1" hangingPunct="1">
              <a:buFont typeface="Arial" charset="0"/>
              <a:buAutoNum type="arabicPeriod" startAt="5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Требования безопасности  во время проведения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подвижных игр.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6.   Требования безопасности при несчастных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случаях и экстремальных ситуациях.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7.   Требования безопасности по окончании  занятий.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E9C6-19C0-4050-9BD7-8BFDF0A0202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6429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Общие требования безопасности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29625" cy="51435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иметь опрятную спортивную форму, (шорты, футболку, костюм), чистую спортивную обувь, исключающую скольжение, плотно облегающую ногу;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заходить в спортзал по звонку   с учителем;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после болезни предоставить учителю справку от врача;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случае освобождения от занятий после болезни присутствовать на уроке в спортивной одежде;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бережно относиться к спортивному инвентарю и использовать его по назначению;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знать и выполнять инструкцию по мерам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	    безопасности.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97078-78AB-48F7-A85A-AE7195C9291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85184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Требования безопасности перед началом занятий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14502"/>
            <a:ext cx="8472487" cy="40005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Надеть на себя спортивную форму и обувь.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Снять с себя предметы, представляющие опасность  (серьги, часы, браслеты и т.д.).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Убрать из карманов спортивной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формы колющие предметы и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мобильные телефоны.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 команде учителя встать в строй.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D6B8F-02E2-4503-B4C0-8CA8C505108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363" y="3717032"/>
            <a:ext cx="354806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8229600" cy="136815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во время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занятий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1916832"/>
            <a:ext cx="4786312" cy="4857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внимательно слушать и чётко выполнять задания учителя;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брать спортивный инвентарь и выполнять упражнения с разрешения учителя;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во время передвижений смотреть вперёд, соблюдать достаточные интервал и дистанцию, избегать столкновений.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74CCC-E12A-4E2E-A1DE-35078E2A960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356992"/>
            <a:ext cx="414337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Учащимся нельзя: 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9001125" cy="5572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покидать место проведения занятия без разрешения учителя;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толкаться, ставить подножки в строю и в движении;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мешать и отвлекать при объяснении заданий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и выполнении упражнений;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резко изменять направление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своего движения;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жевать жевательную резинку.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D69-A701-4E09-A2D3-4383C7DCDA9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500438"/>
            <a:ext cx="4286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70080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во время  занятий лёгкой атлетикой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72500" cy="50006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Бег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 групповом старте на короткие дистанции бежать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по  своей дорожке;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во время бега смотреть на свою дорожку;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после выполнения беговых упражнений пробегать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по  инерции 5-10 м;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возвращаться на старт сбоку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от дорожки.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9F08-84AB-4EC6-91EC-0766111017D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071938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328738" cy="5111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Бег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211289"/>
            <a:ext cx="8229600" cy="52689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 старте на дистанции ставить подножки;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задерживать соперников руками;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беге на длинные дистанции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толкать и  обгонять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бегущих впереди товарищей.</a:t>
            </a:r>
          </a:p>
          <a:p>
            <a:pPr eaLnBrk="1" hangingPunct="1">
              <a:defRPr/>
            </a:pP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A4167-B9FD-4AE4-A8F6-075A0698426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7" name="Picture 3" descr="C:\Documents and Settings\Admin\Мои документы\Мои рисунки\Российский азимут 15.0510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76872"/>
            <a:ext cx="3208447" cy="42779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472487" cy="5715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ПРЫЖКИ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472487" cy="53403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выполнять прыжки, когда учитель дал разрешение;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выполнять прыжки поочерёдно;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после выполнения прыжка быстро вернуться на своё место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с правой или левой стороны дорожки для разбега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выполнять прыжки на неровной и скользкой поверхности;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перебегать дорожку для разбега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во время выполнения попытки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другим учащимся;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приземляться на руки.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DB79D-B7DE-47D3-B66B-ECF1C440310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891" y="3933056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1122</TotalTime>
  <Words>820</Words>
  <Application>Microsoft Office PowerPoint</Application>
  <PresentationFormat>Экран (4:3)</PresentationFormat>
  <Paragraphs>169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Техника безопасности на уроках физической культуры                                                Преподаватели:  Землянухина Вера Васильевна,   Заико Александр Павлович </vt:lpstr>
      <vt:lpstr>Содержание:</vt:lpstr>
      <vt:lpstr>  Общие требования безопасности  </vt:lpstr>
      <vt:lpstr> Требования безопасности перед началом занятий </vt:lpstr>
      <vt:lpstr>         Требования безопасности во время                             занятий  Учащийся должен:   </vt:lpstr>
      <vt:lpstr>Учащимся нельзя: </vt:lpstr>
      <vt:lpstr>   Требования безопасности во время  занятий лёгкой атлетикой   </vt:lpstr>
      <vt:lpstr>Бег</vt:lpstr>
      <vt:lpstr>ПРЫЖКИ  </vt:lpstr>
      <vt:lpstr> МЕТАНИЕ  </vt:lpstr>
      <vt:lpstr> МЕТАНИЕ  </vt:lpstr>
      <vt:lpstr>Требования безопасности во время занятий подвижными играми </vt:lpstr>
      <vt:lpstr>Игры с мячом</vt:lpstr>
      <vt:lpstr>Эстафеты  </vt:lpstr>
      <vt:lpstr>Требования безопасности при несчастных случаях и экстремальных ситуациях.</vt:lpstr>
      <vt:lpstr>Требования безопасности по окончании занятий. 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физкультуры</dc:title>
  <dc:creator>Admin</dc:creator>
  <dc:description>http;//aida.ucoz.ru</dc:description>
  <cp:lastModifiedBy>User</cp:lastModifiedBy>
  <cp:revision>116</cp:revision>
  <dcterms:created xsi:type="dcterms:W3CDTF">2011-05-29T07:10:04Z</dcterms:created>
  <dcterms:modified xsi:type="dcterms:W3CDTF">2017-12-18T07:13:24Z</dcterms:modified>
</cp:coreProperties>
</file>