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52" autoAdjust="0"/>
    <p:restoredTop sz="94660"/>
  </p:normalViewPr>
  <p:slideViewPr>
    <p:cSldViewPr>
      <p:cViewPr varScale="1">
        <p:scale>
          <a:sx n="74" d="100"/>
          <a:sy n="74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929066"/>
            <a:ext cx="7772400" cy="2389438"/>
          </a:xfrm>
        </p:spPr>
        <p:txBody>
          <a:bodyPr/>
          <a:lstStyle/>
          <a:p>
            <a:r>
              <a:rPr lang="ru-RU" sz="3600" u="sng" dirty="0" smtClean="0">
                <a:latin typeface="+mn-lt"/>
              </a:rPr>
              <a:t>Цель:   </a:t>
            </a:r>
            <a:r>
              <a:rPr lang="ru-RU" sz="3600" dirty="0" smtClean="0">
                <a:latin typeface="+mn-lt"/>
              </a:rPr>
              <a:t>выявить черты сходства и отличия зародышей позвоночных на ранних стадиях развития.</a:t>
            </a:r>
            <a:br>
              <a:rPr lang="ru-RU" sz="3600" dirty="0" smtClean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714356"/>
            <a:ext cx="7772400" cy="2928958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Тема</a:t>
            </a:r>
            <a:r>
              <a:rPr lang="ru-RU" sz="4400" b="1" dirty="0" smtClean="0"/>
              <a:t>:  «Выявление и описание признаков сходства зародышей человека и других позвоночных как доказательство их эволюционного родства».</a:t>
            </a:r>
            <a:endParaRPr lang="ru-RU" sz="4400" dirty="0" smtClean="0"/>
          </a:p>
          <a:p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/>
              <a:t>мезодерма</a:t>
            </a:r>
            <a:endParaRPr lang="ru-RU" sz="8000" dirty="0" smtClean="0"/>
          </a:p>
          <a:p>
            <a:endParaRPr lang="ru-RU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Закон   К.Бэра:</a:t>
            </a:r>
            <a:r>
              <a:rPr lang="ru-RU" sz="4400" dirty="0" smtClean="0"/>
              <a:t> «Эмбрионы обнаруживают, уже начиная с самых           ранних стадий, известное общее сходство в пределах типа».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/>
              <a:t>Биогенетический  закон  (Ф. Мюллер, Э. Геккель):</a:t>
            </a:r>
            <a:r>
              <a:rPr lang="ru-RU" sz="4000" dirty="0" smtClean="0"/>
              <a:t> «Онтогенез (индивидуальное развитие) каждой особи есть краткое повторение и быстрое повторение филогенеза (историческое развитие) вида, к которому эта особь относится».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/>
              <a:t>бластула</a:t>
            </a:r>
            <a:endParaRPr lang="ru-RU" sz="8000" dirty="0" smtClean="0"/>
          </a:p>
          <a:p>
            <a:endParaRPr lang="ru-RU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/>
              <a:t>гаструла</a:t>
            </a:r>
            <a:endParaRPr lang="ru-RU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b="1" dirty="0" smtClean="0"/>
              <a:t>органогенез</a:t>
            </a:r>
            <a:endParaRPr lang="ru-RU" sz="8000" dirty="0" smtClean="0"/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/>
              <a:t>онтогенез</a:t>
            </a:r>
            <a:endParaRPr lang="ru-RU" sz="8000" dirty="0" smtClean="0"/>
          </a:p>
          <a:p>
            <a:endParaRPr lang="ru-RU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/>
              <a:t>энтодерма</a:t>
            </a:r>
            <a:endParaRPr lang="ru-RU" sz="8000" dirty="0" smtClean="0"/>
          </a:p>
          <a:p>
            <a:endParaRPr lang="ru-RU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b="1" dirty="0" smtClean="0"/>
              <a:t>эктодерма</a:t>
            </a:r>
            <a:endParaRPr lang="ru-RU" sz="80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100</Words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Цель:   выявить черты сходства и отличия зародышей позвоночных на ранних стадиях развития.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4</cp:revision>
  <dcterms:created xsi:type="dcterms:W3CDTF">2017-10-24T04:16:59Z</dcterms:created>
  <dcterms:modified xsi:type="dcterms:W3CDTF">2017-10-24T04:54:19Z</dcterms:modified>
</cp:coreProperties>
</file>