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77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8" r:id="rId21"/>
    <p:sldId id="279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02" y="-3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14.11.2017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637472" cy="4066368"/>
          </a:xfrm>
        </p:spPr>
        <p:txBody>
          <a:bodyPr>
            <a:normAutofit fontScale="90000"/>
          </a:bodyPr>
          <a:lstStyle/>
          <a:p>
            <a:r>
              <a:rPr lang="ru-RU" sz="6600" b="1" i="1" dirty="0" smtClean="0"/>
              <a:t>Этапы выполнения и схемы химической завивки.</a:t>
            </a:r>
            <a:endParaRPr lang="ru-RU" sz="6600" b="1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427984" y="4293096"/>
            <a:ext cx="3877816" cy="731520"/>
          </a:xfrm>
        </p:spPr>
        <p:txBody>
          <a:bodyPr>
            <a:noAutofit/>
          </a:bodyPr>
          <a:lstStyle/>
          <a:p>
            <a:r>
              <a:rPr lang="ru-RU" sz="3600" dirty="0" err="1" smtClean="0"/>
              <a:t>Мясникова</a:t>
            </a:r>
            <a:r>
              <a:rPr lang="ru-RU" sz="3600" dirty="0" smtClean="0"/>
              <a:t> Е.А.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681471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836712"/>
            <a:ext cx="8579296" cy="2232248"/>
          </a:xfrm>
        </p:spPr>
        <p:txBody>
          <a:bodyPr/>
          <a:lstStyle/>
          <a:p>
            <a:r>
              <a:rPr lang="ru-RU" b="1" dirty="0" smtClean="0"/>
              <a:t>Применяется при широких височно-боковых зонах.</a:t>
            </a:r>
          </a:p>
          <a:p>
            <a:r>
              <a:rPr lang="ru-RU" b="1" dirty="0" smtClean="0"/>
              <a:t>Теменная зона накручивается, на остальной поверхности головы коклюшки располагаются в шахматном порядке.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756320"/>
          </a:xfrm>
        </p:spPr>
        <p:txBody>
          <a:bodyPr>
            <a:normAutofit/>
          </a:bodyPr>
          <a:lstStyle/>
          <a:p>
            <a:r>
              <a:rPr lang="ru-RU" b="1" dirty="0" smtClean="0"/>
              <a:t>Накрутка в шахматном порядке.</a:t>
            </a:r>
            <a:endParaRPr lang="ru-RU" b="1" dirty="0"/>
          </a:p>
        </p:txBody>
      </p:sp>
      <p:pic>
        <p:nvPicPr>
          <p:cNvPr id="1028" name="Picture 4" descr="F:\хим завивка\himicheskaya_zavivka_(tehniki)_3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7784" y="2919411"/>
            <a:ext cx="6281936" cy="3674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185448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764704"/>
            <a:ext cx="8445624" cy="3096344"/>
          </a:xfrm>
        </p:spPr>
        <p:txBody>
          <a:bodyPr>
            <a:normAutofit fontScale="92500"/>
          </a:bodyPr>
          <a:lstStyle/>
          <a:p>
            <a:r>
              <a:rPr lang="ru-RU" b="1" dirty="0" smtClean="0"/>
              <a:t>Используется при короткой стрижки.</a:t>
            </a:r>
          </a:p>
          <a:p>
            <a:r>
              <a:rPr lang="ru-RU" b="1" dirty="0" smtClean="0"/>
              <a:t>Выглядит естественно, придает волосам пышность.</a:t>
            </a:r>
          </a:p>
          <a:p>
            <a:r>
              <a:rPr lang="ru-RU" b="1" dirty="0" smtClean="0"/>
              <a:t>Чтобы завивка выглядела более натурально при переходе от прямых волос к вьющимся не следует накручивать короткие волосы затылочной и височной зоны на мелкие коклюшки.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756320"/>
          </a:xfrm>
        </p:spPr>
        <p:txBody>
          <a:bodyPr/>
          <a:lstStyle/>
          <a:p>
            <a:r>
              <a:rPr lang="ru-RU" b="1" dirty="0" smtClean="0"/>
              <a:t>Частичная </a:t>
            </a:r>
            <a:r>
              <a:rPr lang="ru-RU" b="1" dirty="0" err="1" smtClean="0"/>
              <a:t>хим</a:t>
            </a:r>
            <a:r>
              <a:rPr lang="ru-RU" b="1" dirty="0" smtClean="0"/>
              <a:t> завивка.</a:t>
            </a:r>
            <a:endParaRPr lang="ru-RU" b="1" dirty="0"/>
          </a:p>
        </p:txBody>
      </p:sp>
      <p:pic>
        <p:nvPicPr>
          <p:cNvPr id="12290" name="Picture 2" descr="F:\хим завивка\tehnologiya-himicheskoj-zavivki-volos-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296506"/>
            <a:ext cx="5299348" cy="33915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806055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Одеваем шапочку и вытягиваем через дырочки пряди, затем накручиваем на коклюшки (можно накручивать несколько прядей на одну коклюшку).</a:t>
            </a:r>
          </a:p>
          <a:p>
            <a:r>
              <a:rPr lang="ru-RU" dirty="0" smtClean="0"/>
              <a:t>Придает дополнительный </a:t>
            </a:r>
            <a:r>
              <a:rPr lang="ru-RU" dirty="0" err="1" smtClean="0"/>
              <a:t>обьем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Техника завивки «</a:t>
            </a:r>
            <a:r>
              <a:rPr lang="ru-RU" b="1" dirty="0"/>
              <a:t>Н</a:t>
            </a:r>
            <a:r>
              <a:rPr lang="ru-RU" b="1" dirty="0" smtClean="0"/>
              <a:t>а шапочку</a:t>
            </a:r>
            <a:r>
              <a:rPr lang="ru-RU" dirty="0" smtClean="0"/>
              <a:t>».</a:t>
            </a:r>
            <a:endParaRPr lang="ru-RU" dirty="0"/>
          </a:p>
        </p:txBody>
      </p:sp>
      <p:pic>
        <p:nvPicPr>
          <p:cNvPr id="5122" name="Picture 2" descr="F:\хим завивка\hello_html_3bfb668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32009"/>
            <a:ext cx="2376264" cy="2264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832984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8" y="908720"/>
            <a:ext cx="8363272" cy="2592288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Накрутка начинается с нижней затылочной зоны, проборы вертикальны.</a:t>
            </a:r>
          </a:p>
          <a:p>
            <a:r>
              <a:rPr lang="ru-RU" b="1" dirty="0" smtClean="0"/>
              <a:t>Оттяжка выполняется от себя.</a:t>
            </a:r>
          </a:p>
          <a:p>
            <a:r>
              <a:rPr lang="ru-RU" b="1" dirty="0" smtClean="0"/>
              <a:t>Чтобы локоны выглядели естественно и не сливались нужно пряди накручивать в разные стороны.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152400"/>
            <a:ext cx="8147248" cy="828328"/>
          </a:xfrm>
        </p:spPr>
        <p:txBody>
          <a:bodyPr/>
          <a:lstStyle/>
          <a:p>
            <a:r>
              <a:rPr lang="ru-RU" b="1" dirty="0" smtClean="0"/>
              <a:t>Вертикальная завивка.</a:t>
            </a:r>
            <a:endParaRPr lang="ru-RU" b="1" dirty="0"/>
          </a:p>
        </p:txBody>
      </p:sp>
      <p:pic>
        <p:nvPicPr>
          <p:cNvPr id="9218" name="Picture 2" descr="F:\хим завивка\himicheskaya_zavivka_(tehniki)_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031135"/>
            <a:ext cx="6761956" cy="3551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9837729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2880320"/>
          </a:xfrm>
        </p:spPr>
        <p:txBody>
          <a:bodyPr/>
          <a:lstStyle/>
          <a:p>
            <a:r>
              <a:rPr lang="ru-RU" b="1" dirty="0" smtClean="0"/>
              <a:t>Дает красивый завиток похожий на пружину. Накрутка выполняется на специальные коклюшки, в этом случае начинаем крутить прядь от корня. Можно применять обычные коклюшки , предварительно скрутив прядь в жгут. </a:t>
            </a:r>
            <a:r>
              <a:rPr lang="ru-RU" b="1" dirty="0"/>
              <a:t>Т</a:t>
            </a:r>
            <a:r>
              <a:rPr lang="ru-RU" b="1" dirty="0" smtClean="0"/>
              <a:t>еменную зону можно накручивать классическим способом.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52400"/>
            <a:ext cx="8363272" cy="828328"/>
          </a:xfrm>
        </p:spPr>
        <p:txBody>
          <a:bodyPr/>
          <a:lstStyle/>
          <a:p>
            <a:r>
              <a:rPr lang="ru-RU" b="1" dirty="0" smtClean="0"/>
              <a:t>Спиральная завивка.</a:t>
            </a:r>
            <a:endParaRPr lang="ru-RU" b="1" dirty="0"/>
          </a:p>
        </p:txBody>
      </p:sp>
      <p:pic>
        <p:nvPicPr>
          <p:cNvPr id="13314" name="Picture 2" descr="F:\хим завивка\vertikalnaya-zavivka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374" y="3933056"/>
            <a:ext cx="4962460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8696934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08720"/>
            <a:ext cx="8435280" cy="1728192"/>
          </a:xfrm>
        </p:spPr>
        <p:txBody>
          <a:bodyPr/>
          <a:lstStyle/>
          <a:p>
            <a:r>
              <a:rPr lang="ru-RU" b="1" dirty="0" smtClean="0"/>
              <a:t>Выделяя пучки волос накручиваем на шпильку, выполненную из неметаллического материала. Концы волос можно закрепить обычной резинкой.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52400"/>
            <a:ext cx="8219256" cy="828328"/>
          </a:xfrm>
        </p:spPr>
        <p:txBody>
          <a:bodyPr/>
          <a:lstStyle/>
          <a:p>
            <a:r>
              <a:rPr lang="ru-RU" b="1" dirty="0" smtClean="0"/>
              <a:t>Завивка на шпильку.</a:t>
            </a:r>
            <a:endParaRPr lang="ru-RU" b="1" dirty="0"/>
          </a:p>
        </p:txBody>
      </p:sp>
      <p:pic>
        <p:nvPicPr>
          <p:cNvPr id="8195" name="Picture 3" descr="F:\хим завивка\himicheskaya_zavivka_(tehniki)_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14632" y="2276872"/>
            <a:ext cx="6523080" cy="44234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52206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7504" y="764704"/>
            <a:ext cx="8579296" cy="2016224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 smtClean="0"/>
              <a:t>Выделяются пучки волос и плетутся тугие косички, концы которых закручивают на коклюшки обычным способом.</a:t>
            </a:r>
          </a:p>
          <a:p>
            <a:r>
              <a:rPr lang="ru-RU" b="1" dirty="0" smtClean="0"/>
              <a:t>Можно закрутить на колюшку всю косичку до основания или ее кончики.</a:t>
            </a:r>
          </a:p>
          <a:p>
            <a:r>
              <a:rPr lang="ru-RU" b="1" dirty="0" smtClean="0"/>
              <a:t>Эффект готовой укладки-мелкие гофрированные пряди у корня и локо на конце пряди.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52400"/>
            <a:ext cx="8219256" cy="756320"/>
          </a:xfrm>
        </p:spPr>
        <p:txBody>
          <a:bodyPr/>
          <a:lstStyle/>
          <a:p>
            <a:r>
              <a:rPr lang="ru-RU" b="1" dirty="0" smtClean="0"/>
              <a:t>Техника «</a:t>
            </a:r>
            <a:r>
              <a:rPr lang="ru-RU" b="1" dirty="0" smtClean="0"/>
              <a:t>косички».</a:t>
            </a:r>
            <a:endParaRPr lang="ru-RU" b="1" dirty="0"/>
          </a:p>
        </p:txBody>
      </p:sp>
      <p:pic>
        <p:nvPicPr>
          <p:cNvPr id="3075" name="Picture 3" descr="F:\хим завивка\himicheskaya_zavivka_(tehniki)_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5576" y="2619968"/>
            <a:ext cx="6224736" cy="40803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029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Чаще всего применяется, когда </a:t>
            </a:r>
            <a:r>
              <a:rPr lang="ru-RU" dirty="0" smtClean="0"/>
              <a:t>хотят создать </a:t>
            </a:r>
            <a:r>
              <a:rPr lang="ru-RU" dirty="0" err="1" smtClean="0"/>
              <a:t>обьем</a:t>
            </a:r>
            <a:r>
              <a:rPr lang="ru-RU" dirty="0" smtClean="0"/>
              <a:t> у корней волос, не затрагивая концы прядей.</a:t>
            </a:r>
          </a:p>
          <a:p>
            <a:r>
              <a:rPr lang="ru-RU" dirty="0" smtClean="0"/>
              <a:t>Длина пряди, которую завивают, может быть любой.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Прикорневая завивка.</a:t>
            </a:r>
            <a:endParaRPr lang="ru-RU" b="1" dirty="0"/>
          </a:p>
        </p:txBody>
      </p:sp>
      <p:pic>
        <p:nvPicPr>
          <p:cNvPr id="6146" name="Picture 2" descr="F:\хим завивка\hello_html_26f5829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248" y="3223288"/>
            <a:ext cx="2952328" cy="338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F:\хим завивка\maxresdefault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1482" y="3223288"/>
            <a:ext cx="6022962" cy="3387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3383486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3960440"/>
          </a:xfrm>
        </p:spPr>
        <p:txBody>
          <a:bodyPr>
            <a:normAutofit/>
          </a:bodyPr>
          <a:lstStyle/>
          <a:p>
            <a:r>
              <a:rPr lang="ru-RU" b="1" dirty="0" smtClean="0"/>
              <a:t>Пряди выделяют горизонтальными проборами</a:t>
            </a:r>
          </a:p>
          <a:p>
            <a:r>
              <a:rPr lang="ru-RU" b="1" dirty="0" smtClean="0"/>
              <a:t>Накручивать начинают с более удобного участка(с теменной или  верхней затылочной зоны по направлению к шее).</a:t>
            </a:r>
          </a:p>
          <a:p>
            <a:r>
              <a:rPr lang="ru-RU" b="1" dirty="0" smtClean="0"/>
              <a:t>Прядь оттягивают наверх и накручивают от конца на одну коклюшку.</a:t>
            </a:r>
          </a:p>
          <a:p>
            <a:r>
              <a:rPr lang="ru-RU" b="1" dirty="0" smtClean="0"/>
              <a:t>Эффект-у корня достаточно крупный естественный завиток, концы получаются тугой формы.</a:t>
            </a:r>
            <a:endParaRPr lang="ru-RU" b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52400"/>
            <a:ext cx="8291264" cy="900336"/>
          </a:xfrm>
        </p:spPr>
        <p:txBody>
          <a:bodyPr/>
          <a:lstStyle/>
          <a:p>
            <a:r>
              <a:rPr lang="ru-RU" b="1" dirty="0" smtClean="0"/>
              <a:t>Завивка на 2 коклюшки.</a:t>
            </a:r>
            <a:endParaRPr lang="ru-RU" b="1" dirty="0"/>
          </a:p>
        </p:txBody>
      </p:sp>
      <p:pic>
        <p:nvPicPr>
          <p:cNvPr id="7170" name="Picture 2" descr="F:\хим завивка\hello_html_ccc449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453510"/>
            <a:ext cx="2160240" cy="22023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F:\хим завивка\prich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691489"/>
            <a:ext cx="3644602" cy="19643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73006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980728"/>
            <a:ext cx="8435280" cy="5115272"/>
          </a:xfrm>
        </p:spPr>
        <p:txBody>
          <a:bodyPr/>
          <a:lstStyle/>
          <a:p>
            <a:r>
              <a:rPr lang="ru-RU" dirty="0" smtClean="0"/>
              <a:t>Этот вид завивки предназначен для получения упругих локонов.</a:t>
            </a:r>
          </a:p>
          <a:p>
            <a:r>
              <a:rPr lang="ru-RU" dirty="0" smtClean="0"/>
              <a:t>Завитки как бы продолжают друг друга, сливаясь вместе: имеют вид природных локонов.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52400"/>
            <a:ext cx="8507288" cy="828328"/>
          </a:xfrm>
        </p:spPr>
        <p:txBody>
          <a:bodyPr/>
          <a:lstStyle/>
          <a:p>
            <a:r>
              <a:rPr lang="ru-RU" b="1" dirty="0" smtClean="0"/>
              <a:t>Круговая накрутка.</a:t>
            </a:r>
            <a:endParaRPr lang="ru-RU" b="1" dirty="0"/>
          </a:p>
        </p:txBody>
      </p:sp>
      <p:pic>
        <p:nvPicPr>
          <p:cNvPr id="2051" name="Picture 3" descr="F:\хим завивка\himicheskaya_zavivka_(tehniki)_1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21596" y="2861692"/>
            <a:ext cx="5157192" cy="3867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0977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827584" y="188640"/>
            <a:ext cx="7493456" cy="18002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Технология выполнения химической завивки.</a:t>
            </a:r>
            <a:endParaRPr lang="ru-RU" sz="4000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755576" y="2132856"/>
            <a:ext cx="7550224" cy="2866032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/>
              <a:t>Подготовительные работы;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/>
              <a:t>Способы выполнения;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/>
              <a:t>Этапы выполнения;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600" b="1" dirty="0" smtClean="0"/>
              <a:t>Заключительные работы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884929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79512" y="692696"/>
            <a:ext cx="8730208" cy="2592287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Отделять от хвоста тонкие пряди и накручивать их на коклюшки (можно разного диаметра).</a:t>
            </a:r>
          </a:p>
          <a:p>
            <a:r>
              <a:rPr lang="ru-RU" dirty="0" smtClean="0"/>
              <a:t>Равномерно распределять прядь волос по ширине коклюшки.</a:t>
            </a:r>
          </a:p>
          <a:p>
            <a:r>
              <a:rPr lang="ru-RU" dirty="0" smtClean="0"/>
              <a:t>Завивка хвоста не придает прикорневого </a:t>
            </a:r>
            <a:r>
              <a:rPr lang="ru-RU" dirty="0" err="1" smtClean="0"/>
              <a:t>обьема</a:t>
            </a:r>
            <a:r>
              <a:rPr lang="ru-RU" dirty="0" smtClean="0"/>
              <a:t> волосам.</a:t>
            </a:r>
          </a:p>
          <a:p>
            <a:r>
              <a:rPr lang="ru-RU" dirty="0" smtClean="0"/>
              <a:t>Получите красивый завиток и движение волос.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152400"/>
            <a:ext cx="8435280" cy="756320"/>
          </a:xfrm>
        </p:spPr>
        <p:txBody>
          <a:bodyPr/>
          <a:lstStyle/>
          <a:p>
            <a:r>
              <a:rPr lang="ru-RU" b="1" dirty="0" smtClean="0"/>
              <a:t>Техника «хвост</a:t>
            </a:r>
            <a:r>
              <a:rPr lang="ru-RU" dirty="0" smtClean="0"/>
              <a:t>»</a:t>
            </a:r>
            <a:endParaRPr lang="ru-RU" dirty="0"/>
          </a:p>
        </p:txBody>
      </p:sp>
      <p:pic>
        <p:nvPicPr>
          <p:cNvPr id="10242" name="Picture 2" descr="F:\хим завивка\himicheskaya_zavivka_(tehniki)_1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284983"/>
            <a:ext cx="6209928" cy="34402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942033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96752"/>
            <a:ext cx="8229600" cy="2880320"/>
          </a:xfrm>
        </p:spPr>
        <p:txBody>
          <a:bodyPr>
            <a:normAutofit/>
          </a:bodyPr>
          <a:lstStyle/>
          <a:p>
            <a:pPr algn="ctr"/>
            <a:r>
              <a:rPr lang="ru-RU" sz="6000" b="1" dirty="0" smtClean="0"/>
              <a:t>Спасибо за внимание</a:t>
            </a:r>
            <a:endParaRPr lang="ru-RU" sz="6000" b="1" dirty="0"/>
          </a:p>
        </p:txBody>
      </p:sp>
    </p:spTree>
    <p:extLst>
      <p:ext uri="{BB962C8B-B14F-4D97-AF65-F5344CB8AC3E}">
        <p14:creationId xmlns:p14="http://schemas.microsoft.com/office/powerpoint/2010/main" val="499958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16632"/>
            <a:ext cx="8568952" cy="1800200"/>
          </a:xfrm>
        </p:spPr>
        <p:txBody>
          <a:bodyPr>
            <a:normAutofit/>
          </a:bodyPr>
          <a:lstStyle/>
          <a:p>
            <a:r>
              <a:rPr lang="ru-RU" sz="4400" b="1" dirty="0" smtClean="0"/>
              <a:t>Необходимые инструменты для химической завивки.</a:t>
            </a:r>
            <a:endParaRPr lang="ru-RU" sz="4400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1988840"/>
            <a:ext cx="8054280" cy="4464496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Пластмассовая расческа хвостик;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Утеплительную шапочку или махровое полотенце;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Пластмассовая мисочка;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2 поролоновые губки для нанесения состава;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Коклюшки разного диаметра, мерный стаканчик;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Пластмассовые зажимы;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Полиэтиленовый пеньюар;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Состав для химической завивки.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541254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97512" cy="2160240"/>
          </a:xfrm>
        </p:spPr>
        <p:txBody>
          <a:bodyPr>
            <a:normAutofit/>
          </a:bodyPr>
          <a:lstStyle/>
          <a:p>
            <a:r>
              <a:rPr lang="ru-RU" sz="4800" b="1" dirty="0" smtClean="0"/>
              <a:t>Правила накручивания волос.</a:t>
            </a:r>
            <a:endParaRPr lang="ru-RU" sz="4800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395536" y="2348880"/>
            <a:ext cx="7910264" cy="403244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Ширина пряди равна длине коклюшки;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Толщина пряди равна диаметру коклюшки;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Оттяжка перпендикулярна голове (немного от себя;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Прядь накручивается ровно, с хорошим натяжением( как нитки на катушке);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Резинка не должна перетягивать корень пряди, иначе произойдет залом волос;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b="1" dirty="0" smtClean="0"/>
              <a:t>Для лучшей накрутке  концов прядей использовать специальную бумагу.</a:t>
            </a:r>
            <a:endParaRPr lang="ru-RU" sz="2400" b="1" dirty="0"/>
          </a:p>
        </p:txBody>
      </p:sp>
    </p:spTree>
    <p:extLst>
      <p:ext uri="{BB962C8B-B14F-4D97-AF65-F5344CB8AC3E}">
        <p14:creationId xmlns:p14="http://schemas.microsoft.com/office/powerpoint/2010/main" val="149494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07504" y="116632"/>
            <a:ext cx="8496944" cy="1512168"/>
          </a:xfrm>
        </p:spPr>
        <p:txBody>
          <a:bodyPr/>
          <a:lstStyle/>
          <a:p>
            <a:r>
              <a:rPr lang="ru-RU" sz="4400" b="1" dirty="0" smtClean="0"/>
              <a:t>Этапы выполнения химической завивки.</a:t>
            </a:r>
            <a:endParaRPr lang="ru-RU" sz="4400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251520" y="1556792"/>
            <a:ext cx="8640960" cy="5112568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Вымыть волосы шампунем, отжать влагу , просушить полотенцем.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Накрутить волосы на коклюшки, смазать кожу у КЛРВ жирным кремом (защита от раздражения), скрутить жгут из Х</a:t>
            </a:r>
            <a:r>
              <a:rPr lang="en-US" b="1" dirty="0" smtClean="0"/>
              <a:t>/</a:t>
            </a:r>
            <a:r>
              <a:rPr lang="ru-RU" b="1" dirty="0" smtClean="0"/>
              <a:t>Б  полотенца и обвязать  вокруг  головы (чтобы состав не стек на кожу лица и </a:t>
            </a:r>
            <a:r>
              <a:rPr lang="ru-RU" b="1" dirty="0" err="1" smtClean="0"/>
              <a:t>т.д</a:t>
            </a:r>
            <a:r>
              <a:rPr lang="ru-RU" b="1" dirty="0" smtClean="0"/>
              <a:t>), нанести </a:t>
            </a:r>
            <a:r>
              <a:rPr lang="ru-RU" b="1" dirty="0" err="1" smtClean="0"/>
              <a:t>хим</a:t>
            </a:r>
            <a:r>
              <a:rPr lang="ru-RU" b="1" dirty="0" smtClean="0"/>
              <a:t> состав ( при помощи аппликатора, каждую коклюшку);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Время выдержки хим. Состава;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Проверить качество завитка;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После время выдержки смываем </a:t>
            </a:r>
            <a:r>
              <a:rPr lang="ru-RU" b="1" dirty="0" err="1" smtClean="0"/>
              <a:t>хим</a:t>
            </a:r>
            <a:r>
              <a:rPr lang="ru-RU" b="1" dirty="0" smtClean="0"/>
              <a:t> состав горячей водой не раскручивая коклюшек, </a:t>
            </a:r>
            <a:r>
              <a:rPr lang="ru-RU" b="1" dirty="0" err="1" smtClean="0"/>
              <a:t>промакнуть</a:t>
            </a:r>
            <a:r>
              <a:rPr lang="ru-RU" b="1" dirty="0" smtClean="0"/>
              <a:t> волосы махровым полотенцем (для удаления излишков влаги) 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dirty="0" smtClean="0"/>
              <a:t>Нанесение  фиксажа: скрутить Х</a:t>
            </a:r>
            <a:r>
              <a:rPr lang="en-US" b="1" dirty="0" smtClean="0"/>
              <a:t>/</a:t>
            </a:r>
            <a:r>
              <a:rPr lang="ru-RU" b="1" dirty="0" smtClean="0"/>
              <a:t>Б  полотенце в жгут и обвязать вокруг головы (чтобы фиксаж не стек на кожу лица и шеи) , вспенить раствор губкой и нанести на каждую коклюшку, обработав прядь со всех сторон.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4145256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60648"/>
            <a:ext cx="8287072" cy="1296144"/>
          </a:xfrm>
        </p:spPr>
        <p:txBody>
          <a:bodyPr/>
          <a:lstStyle/>
          <a:p>
            <a:r>
              <a:rPr lang="ru-RU" b="1" dirty="0" smtClean="0"/>
              <a:t>Конечная обработка волос.</a:t>
            </a:r>
            <a:endParaRPr lang="ru-RU" b="1" dirty="0"/>
          </a:p>
        </p:txBody>
      </p:sp>
      <p:sp>
        <p:nvSpPr>
          <p:cNvPr id="2" name="Текст 1"/>
          <p:cNvSpPr>
            <a:spLocks noGrp="1"/>
          </p:cNvSpPr>
          <p:nvPr>
            <p:ph type="body" idx="1"/>
          </p:nvPr>
        </p:nvSpPr>
        <p:spPr>
          <a:xfrm>
            <a:off x="467544" y="1700808"/>
            <a:ext cx="8143056" cy="4242792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Обильно прополоскать волосы теплой водой;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Выполнить нейтрализацию(специальным препаратом или подкисленной водой)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3200" dirty="0" smtClean="0"/>
              <a:t>Высушить волосы поддерживая локоны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27700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31088" cy="1584176"/>
          </a:xfrm>
        </p:spPr>
        <p:txBody>
          <a:bodyPr/>
          <a:lstStyle/>
          <a:p>
            <a:r>
              <a:rPr lang="ru-RU" b="1" dirty="0" smtClean="0"/>
              <a:t>Рекомендации по уходу за </a:t>
            </a:r>
            <a:r>
              <a:rPr lang="ru-RU" b="1" dirty="0" err="1" smtClean="0"/>
              <a:t>хим</a:t>
            </a:r>
            <a:r>
              <a:rPr lang="ru-RU" b="1" dirty="0" smtClean="0"/>
              <a:t> завивкой.</a:t>
            </a:r>
            <a:endParaRPr lang="ru-RU" b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844824"/>
            <a:ext cx="8359080" cy="4098776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Не рекомендуется расчесывать волосы в день завивки расческой с частыми зубьями;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Мыть голову  не раньше чем через </a:t>
            </a:r>
            <a:r>
              <a:rPr lang="ru-RU" sz="2800" dirty="0"/>
              <a:t>2</a:t>
            </a:r>
            <a:r>
              <a:rPr lang="ru-RU" sz="2800" dirty="0" smtClean="0"/>
              <a:t> дня;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dirty="0" smtClean="0"/>
              <a:t>При мытье волос рекомендуется использовать специальные питательные шампуни, </a:t>
            </a:r>
            <a:r>
              <a:rPr lang="ru-RU" sz="2800" dirty="0" err="1" smtClean="0"/>
              <a:t>опаласкиватели</a:t>
            </a:r>
            <a:r>
              <a:rPr lang="ru-RU" sz="2800" dirty="0" smtClean="0"/>
              <a:t> и бальзамы.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2974160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431088" cy="1728192"/>
          </a:xfrm>
        </p:spPr>
        <p:txBody>
          <a:bodyPr/>
          <a:lstStyle/>
          <a:p>
            <a:r>
              <a:rPr lang="ru-RU" b="1" dirty="0" smtClean="0"/>
              <a:t>Ошибки при выполнении завивки.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988840"/>
            <a:ext cx="8215064" cy="395476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/>
              <a:t>Деление волос на небольшие пряди с использованием малого числа коклюшек ослабляет воздействие состава, в результате чего некоторые пряди остаются не завитые;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800" b="1" dirty="0" smtClean="0"/>
              <a:t>Использование состава </a:t>
            </a:r>
            <a:r>
              <a:rPr lang="ru-RU" sz="2800" b="1" dirty="0" err="1" smtClean="0"/>
              <a:t>поистечение</a:t>
            </a:r>
            <a:r>
              <a:rPr lang="ru-RU" sz="2800" b="1" dirty="0" smtClean="0"/>
              <a:t> срока его годности, недостаточное время выдержки фиксажа.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4766668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980728"/>
            <a:ext cx="8291264" cy="1800200"/>
          </a:xfrm>
        </p:spPr>
        <p:txBody>
          <a:bodyPr>
            <a:normAutofit lnSpcReduction="10000"/>
          </a:bodyPr>
          <a:lstStyle/>
          <a:p>
            <a:pPr marL="0" lvl="0" indent="0">
              <a:buClr>
                <a:srgbClr val="F3A447"/>
              </a:buClr>
              <a:buNone/>
            </a:pPr>
            <a:r>
              <a:rPr lang="ru-RU" sz="2800" b="1" spc="100" dirty="0">
                <a:solidFill>
                  <a:srgbClr val="FEFAC9"/>
                </a:solidFill>
              </a:rPr>
              <a:t>Направление накрутки:</a:t>
            </a:r>
          </a:p>
          <a:p>
            <a:pPr marL="342900" lvl="0" indent="-342900">
              <a:buClr>
                <a:srgbClr val="F3A447"/>
              </a:buClr>
              <a:buFont typeface="Arial" panose="020B0604020202020204" pitchFamily="34" charset="0"/>
              <a:buChar char="•"/>
            </a:pPr>
            <a:r>
              <a:rPr lang="ru-RU" sz="2400" b="1" spc="100" dirty="0">
                <a:solidFill>
                  <a:srgbClr val="FEFAC9"/>
                </a:solidFill>
              </a:rPr>
              <a:t>Затылочная зона –назад вниз;</a:t>
            </a:r>
          </a:p>
          <a:p>
            <a:pPr marL="342900" lvl="0" indent="-342900">
              <a:buClr>
                <a:srgbClr val="F3A447"/>
              </a:buClr>
              <a:buFont typeface="Arial" panose="020B0604020202020204" pitchFamily="34" charset="0"/>
              <a:buChar char="•"/>
            </a:pPr>
            <a:r>
              <a:rPr lang="ru-RU" sz="2400" b="1" spc="100" dirty="0">
                <a:solidFill>
                  <a:srgbClr val="FEFAC9"/>
                </a:solidFill>
              </a:rPr>
              <a:t>Височная и боковая зона –вниз;</a:t>
            </a:r>
          </a:p>
          <a:p>
            <a:pPr marL="342900" lvl="0" indent="-342900">
              <a:buClr>
                <a:srgbClr val="F3A447"/>
              </a:buClr>
              <a:buFont typeface="Arial" panose="020B0604020202020204" pitchFamily="34" charset="0"/>
              <a:buChar char="•"/>
            </a:pPr>
            <a:r>
              <a:rPr lang="ru-RU" sz="2400" b="1" spc="100" dirty="0">
                <a:solidFill>
                  <a:srgbClr val="FEFAC9"/>
                </a:solidFill>
              </a:rPr>
              <a:t>Теменная зона-к лицу.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152400"/>
            <a:ext cx="8219256" cy="828328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>
                <a:ln w="3200">
                  <a:solidFill>
                    <a:srgbClr val="444D26">
                      <a:shade val="2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rPr>
              <a:t>Техника «горизонтальная классическая</a:t>
            </a:r>
            <a:r>
              <a:rPr lang="ru-RU" sz="4800" b="1" dirty="0" smtClean="0">
                <a:ln w="3200">
                  <a:solidFill>
                    <a:srgbClr val="444D26">
                      <a:shade val="2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rPr>
              <a:t>»</a:t>
            </a:r>
            <a:r>
              <a:rPr lang="ru-RU" sz="4800" b="1" dirty="0" smtClean="0">
                <a:ln w="3200">
                  <a:solidFill>
                    <a:srgbClr val="444D26">
                      <a:shade val="25000"/>
                      <a:alpha val="25000"/>
                    </a:srgbClr>
                  </a:solidFill>
                  <a:prstDash val="solid"/>
                  <a:round/>
                </a:ln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rPr>
              <a:t>.</a:t>
            </a:r>
            <a:endParaRPr lang="ru-RU" dirty="0"/>
          </a:p>
        </p:txBody>
      </p:sp>
      <p:pic>
        <p:nvPicPr>
          <p:cNvPr id="4099" name="Picture 3" descr="F:\хим завивка\himicheskaya_zavivka_(tehniki)_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2621065"/>
            <a:ext cx="6425952" cy="4048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19847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569</TotalTime>
  <Words>785</Words>
  <Application>Microsoft Office PowerPoint</Application>
  <PresentationFormat>Экран (4:3)</PresentationFormat>
  <Paragraphs>86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Бумажная</vt:lpstr>
      <vt:lpstr>Этапы выполнения и схемы химической завивки.</vt:lpstr>
      <vt:lpstr>Технология выполнения химической завивки.</vt:lpstr>
      <vt:lpstr>Необходимые инструменты для химической завивки.</vt:lpstr>
      <vt:lpstr>Правила накручивания волос.</vt:lpstr>
      <vt:lpstr>Этапы выполнения химической завивки.</vt:lpstr>
      <vt:lpstr>Конечная обработка волос.</vt:lpstr>
      <vt:lpstr>Рекомендации по уходу за хим завивкой.</vt:lpstr>
      <vt:lpstr>Ошибки при выполнении завивки. </vt:lpstr>
      <vt:lpstr>Техника «горизонтальная классическая».</vt:lpstr>
      <vt:lpstr>Накрутка в шахматном порядке.</vt:lpstr>
      <vt:lpstr>Частичная хим завивка.</vt:lpstr>
      <vt:lpstr>Техника завивки «На шапочку».</vt:lpstr>
      <vt:lpstr>Вертикальная завивка.</vt:lpstr>
      <vt:lpstr>Спиральная завивка.</vt:lpstr>
      <vt:lpstr>Завивка на шпильку.</vt:lpstr>
      <vt:lpstr>Техника «косички».</vt:lpstr>
      <vt:lpstr>Прикорневая завивка.</vt:lpstr>
      <vt:lpstr>Завивка на 2 коклюшки.</vt:lpstr>
      <vt:lpstr>Круговая накрутка.</vt:lpstr>
      <vt:lpstr>Техника «хвост»</vt:lpstr>
      <vt:lpstr>Спасибо за внимание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Схемы химической накрутки.</dc:title>
  <dc:creator>stud1</dc:creator>
  <cp:lastModifiedBy>stud1</cp:lastModifiedBy>
  <cp:revision>35</cp:revision>
  <dcterms:created xsi:type="dcterms:W3CDTF">2017-11-14T03:50:36Z</dcterms:created>
  <dcterms:modified xsi:type="dcterms:W3CDTF">2017-11-14T18:34:28Z</dcterms:modified>
</cp:coreProperties>
</file>