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2" r:id="rId3"/>
    <p:sldId id="261" r:id="rId4"/>
    <p:sldId id="284" r:id="rId5"/>
    <p:sldId id="285" r:id="rId6"/>
    <p:sldId id="286" r:id="rId7"/>
    <p:sldId id="280" r:id="rId8"/>
    <p:sldId id="273" r:id="rId9"/>
    <p:sldId id="275" r:id="rId10"/>
    <p:sldId id="274" r:id="rId11"/>
    <p:sldId id="278" r:id="rId12"/>
    <p:sldId id="276" r:id="rId13"/>
    <p:sldId id="277" r:id="rId14"/>
    <p:sldId id="279" r:id="rId15"/>
    <p:sldId id="265" r:id="rId16"/>
    <p:sldId id="266" r:id="rId17"/>
    <p:sldId id="288" r:id="rId18"/>
    <p:sldId id="287" r:id="rId19"/>
    <p:sldId id="283" r:id="rId20"/>
    <p:sldId id="267" r:id="rId21"/>
    <p:sldId id="268" r:id="rId22"/>
    <p:sldId id="269" r:id="rId23"/>
    <p:sldId id="272" r:id="rId24"/>
    <p:sldId id="282" r:id="rId25"/>
    <p:sldId id="270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17" autoAdjust="0"/>
    <p:restoredTop sz="94660"/>
  </p:normalViewPr>
  <p:slideViewPr>
    <p:cSldViewPr>
      <p:cViewPr varScale="1">
        <p:scale>
          <a:sx n="70" d="100"/>
          <a:sy n="70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9092-A827-48D5-9F26-9EC0CF74A04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09855-2EBA-49A7-A021-C37BB77D78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9855-2EBA-49A7-A021-C37BB77D78C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9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9855-2EBA-49A7-A021-C37BB77D78C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60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 по теме «Электрический ток»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6400800" cy="720080"/>
          </a:xfrm>
        </p:spPr>
        <p:txBody>
          <a:bodyPr/>
          <a:lstStyle/>
          <a:p>
            <a:pPr algn="l"/>
            <a:r>
              <a:rPr lang="ru-RU" dirty="0" smtClean="0"/>
              <a:t>Тема урока:</a:t>
            </a:r>
          </a:p>
          <a:p>
            <a:pPr algn="l"/>
            <a:endParaRPr lang="ru-RU" dirty="0"/>
          </a:p>
        </p:txBody>
      </p:sp>
      <p:pic>
        <p:nvPicPr>
          <p:cNvPr id="1026" name="Picture 2" descr="http://topgif.narod.ru/i/aleko_i/0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31" y="3501008"/>
            <a:ext cx="4146729" cy="30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8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Растоечный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шкаф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6146" name="Picture 2" descr="C:\Documents and Settings\АК\Рабочий стол\урок\фото\IMG_27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Электромясорубка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АК\Рабочий стол\урок\фото\IMG_27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АК\Рабочий стол\урок\фото\IMG_27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Электромиксер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К\Рабочий стол\урок\фото\IMG_27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К\Рабочий стол\урок\фото\IMG_27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6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Электрический чайник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кассовый аппарат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АК\Рабочий стол\урок\фото\IMG_27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АК\Рабочий стол\урок\фото\IMG_27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6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 наше время в распоряжение повара – кондитера предусмотрено огромное количество кухонного оборудования, работающего от электрического тока: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холодильник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кухонный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комбайн,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миксер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кипятильник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чайник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самовар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электроплиты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, овощерезка, мясорубка, кофемолка,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фритюрница.</a:t>
            </a:r>
          </a:p>
          <a:p>
            <a:pPr marL="0" indent="0">
              <a:buNone/>
            </a:pP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быстрый повар – этот </a:t>
            </a:r>
            <a:r>
              <a:rPr lang="ru-RU" sz="4800" i="1" dirty="0" err="1">
                <a:latin typeface="Times New Roman" pitchFamily="18" charset="0"/>
                <a:cs typeface="Times New Roman" pitchFamily="18" charset="0"/>
              </a:rPr>
              <a:t>пароконвектомат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39" y="5324715"/>
            <a:ext cx="197329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5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0223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Самые мощные бытовые приборы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электронагревательные. Действительно, чем больше мощность прибора, тем большую работу он совершает за единицу времени, тем больше электрической энергии он потребляет.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023" y="2204915"/>
            <a:ext cx="6021161" cy="475252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энергии потребляет электрический чайник за 5 мин при силе тока в нем 1,5 А? Чайник подключен к сети с напряжением 220 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poleznee.net/wp-content/uploads/2014/10/Kak-vybrat-elektricheskij-chaini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4800600" cy="36004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7662" y="836712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Определите количество теплоты, выделяющееся за 10 мин в электрической плиты , включённой в сеть напряжением 300 В, если сила тока в обмотке печи составляет 2 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gif.ovh/russian-gif/%D0%BF%D0%BB%D0%B8%D1%82%D0%B0%20Gif/%D0%BF%D0%BB%D0%B8%D1%82%D0%B0%20Gif%20(5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83" y="2852936"/>
            <a:ext cx="4514428" cy="27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9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764704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Рассчитайте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сколько стоит электроэнергия, израсходованная на работу электрического чайника за 2 часа? Сила тока 4 А, напряжение 220 В, тариф - 25 коп. за 1кВтч.</a:t>
            </a:r>
          </a:p>
        </p:txBody>
      </p:sp>
      <p:pic>
        <p:nvPicPr>
          <p:cNvPr id="6148" name="Picture 4" descr="http://img0.liveinternet.ru/images/attach/d/1/130/750/13075046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43" y="2580586"/>
            <a:ext cx="5110966" cy="408877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Какая мощность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пароконвектомата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он работает от  напряжения 380В, сила тока в цепи прибора 5,26А?  Сколько выделяется теплоты за 40 мин. работы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пароконвектомата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501105" cy="338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«Безопасность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жизни имеем дело с множеством электрических приборов.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Каждый, встречающийся с электрическими установками должен ясно представлять опасность, связанную с электрическим током, неуклонно выполнять требования правил безопасности труда и поражения током, уметь оказывать пострадавшему помощь.</a:t>
            </a:r>
          </a:p>
          <a:p>
            <a:endParaRPr lang="ru-RU" dirty="0"/>
          </a:p>
        </p:txBody>
      </p:sp>
      <p:pic>
        <p:nvPicPr>
          <p:cNvPr id="2050" name="Picture 2" descr="http://www.animated-gifs.eu/category_objects/objects-electric-components/000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970" y="26846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" y="5080790"/>
            <a:ext cx="892912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19256" cy="352839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«Знание только тогда знание, когда оно приобретено усилиями своей мысли, а не памяти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А.Н.Толстой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Большая сила тока опасна для человека.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тока считается безопасной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- около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тока приводит к серьезным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поражениям - 10 мА;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тока опасна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человека - более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мА;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vamotkrytka.ru/_ph/71/2/62802093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644" y="0"/>
            <a:ext cx="333585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Сопротивление между потными руками составляет 1500 Ом.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Вычислите максимальную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силу тока (в мА), возникающую при контакте с бытовой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техникой электросетевого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напряжения (220 В).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Выясните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опасно ли это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Сопротивление между крайними точками тела, например от одной руки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другой,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может быть равно 100000 Ом. Вычислите максимальную силу тока (в 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возникающую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контакте с бытовой техникой электросетевого напряжения (220 В).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Выясните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опасно ли это?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73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любую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электроцепь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войдут всегда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Источник, потребитель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сборке надо знать для ясности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техники…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забудем при сборке мы, следовательно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Амперметр включаем…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вольтметр двумя проводами отдельно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Включи к элементам цепи ..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учетом полярности сводим концы.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нам скажет, что мы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Прежде всего,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хотелось Вам показать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физика не ограничивается стенами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нашего кабинета №7.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физические задачи повсюду существуют в мире, в котором мы живем.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Всегда интересно показать,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насколько тесна связь физики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получаемой Вами профессией, которую Вы наблюдаете ежедневно, но при этом не видя физики в своей профессии.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с уверенностью сказать: «Да, физика помогает объяснить многое из того,  что нас окружает, физика - поистине вездесущая наука».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3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0" y="35730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Ваши родители платят за электроэнергию.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что платят, не интересовались?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оплачиваем работу электрического тока.</a:t>
            </a:r>
          </a:p>
        </p:txBody>
      </p:sp>
      <p:pic>
        <p:nvPicPr>
          <p:cNvPr id="7172" name="Picture 4" descr="http://bez-ucheta.ru/wp-content/uploads/kak-vybrat-odnofaznyj-schetchik-ehlektroehnergi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4" y="116632"/>
            <a:ext cx="87697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Домашняя работа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электросчетчик.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показания за сутки.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Рассчитайте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израсходованную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день,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стоимость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течение следующего дня попытайтесь экономить энергию: не оставляйте включенным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свет, телевизор и другие приборы, которыми вы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пользуетесь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данный момент.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счетчика, сколько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энергии удалось сэкономить.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Вычислите стоимость сэкономленной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энергии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104-106.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Сформулируйте закон Ома для участка цепи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4" y="4563552"/>
            <a:ext cx="8547026" cy="18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36496" y="1988840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Сформулируйте закон Ома для полной цепи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6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Объясните почему проводник по которому идет ток нагревается?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4" y="4563552"/>
            <a:ext cx="8547026" cy="18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29573" y="1844824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взаимодействием носителей тока со встречными атомами или ионами вещества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7654" y="3559026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Сформулируйте закон Джоуля -Ленца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1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654" y="274638"/>
            <a:ext cx="8029146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 помощь какого прибора измеряют работу электрического тока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4" y="4563552"/>
            <a:ext cx="8547026" cy="18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6417" y="1951656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счетчик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573" y="3068960"/>
            <a:ext cx="8229600" cy="1714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Каково назначение предохранителей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Какие электрические приборы стоят в вашей лаборатории?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868426"/>
            <a:ext cx="217036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4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Электронагреватель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Холодильник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К\Рабочий стол\урок\фото\IMG_27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75" y="2202010"/>
            <a:ext cx="5105542" cy="382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АК\Рабочий стол\урок\фото\IMG_27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9945" y="2192862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Пароконвектомат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К\Рабочий стол\урок\фото\IMG_27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АК\Рабочий стол\урок\фото\IMG_27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лектрическая плита</a:t>
            </a:r>
            <a:endParaRPr lang="ru-RU" dirty="0"/>
          </a:p>
        </p:txBody>
      </p:sp>
      <p:pic>
        <p:nvPicPr>
          <p:cNvPr id="2050" name="Picture 2" descr="C:\Documents and Settings\АК\Рабочий стол\урок\фото\IMG_27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759" y="2349649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35425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2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545</TotalTime>
  <Words>686</Words>
  <Application>Microsoft Office PowerPoint</Application>
  <PresentationFormat>Экран (4:3)</PresentationFormat>
  <Paragraphs>67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 2</vt:lpstr>
      <vt:lpstr>Тема Office</vt:lpstr>
      <vt:lpstr>Аспект</vt:lpstr>
      <vt:lpstr>Решение задач по теме «Электрический ток»</vt:lpstr>
      <vt:lpstr>Презентация PowerPoint</vt:lpstr>
      <vt:lpstr>1. Сформулируйте закон Ома для участка цепи</vt:lpstr>
      <vt:lpstr>3. Объясните почему проводник по которому идет ток нагревается?</vt:lpstr>
      <vt:lpstr>5. С помощь какого прибора измеряют работу электрического тока</vt:lpstr>
      <vt:lpstr>Какие электрические приборы стоят в вашей лаборатории?</vt:lpstr>
      <vt:lpstr>Электронагреватель                                         Холодильник</vt:lpstr>
      <vt:lpstr>Пароконвектомат</vt:lpstr>
      <vt:lpstr> Электрическая плита</vt:lpstr>
      <vt:lpstr>Растоечный шкаф                                </vt:lpstr>
      <vt:lpstr>Электромясорубка</vt:lpstr>
      <vt:lpstr>Электромиксер</vt:lpstr>
      <vt:lpstr>Электрический чайник                                    кассовый аппарат</vt:lpstr>
      <vt:lpstr>В наше время в распоряжение повара – кондитера предусмотрено огромное количество кухонного оборудования, работающего от электрического тока: </vt:lpstr>
      <vt:lpstr>Самые мощные бытовые приборы  электронагревательные. Действительно, чем больше мощность прибора, тем большую работу он совершает за единицу времени, тем больше электрической энергии он потребляет. </vt:lpstr>
      <vt:lpstr>Презентация PowerPoint</vt:lpstr>
      <vt:lpstr>Презентация PowerPoint</vt:lpstr>
      <vt:lpstr>Презентация PowerPoint</vt:lpstr>
      <vt:lpstr>«Безопасность человека»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AK</cp:lastModifiedBy>
  <cp:revision>40</cp:revision>
  <dcterms:modified xsi:type="dcterms:W3CDTF">2016-12-05T13:06:10Z</dcterms:modified>
</cp:coreProperties>
</file>