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4" r:id="rId11"/>
    <p:sldId id="270" r:id="rId12"/>
    <p:sldId id="265" r:id="rId13"/>
    <p:sldId id="271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7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3D29-F8FA-4A6D-811C-948DB4AA690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B59E-77ED-4A7C-AFA5-4FC85E18E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3D29-F8FA-4A6D-811C-948DB4AA690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B59E-77ED-4A7C-AFA5-4FC85E18E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3D29-F8FA-4A6D-811C-948DB4AA690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B59E-77ED-4A7C-AFA5-4FC85E18E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3D29-F8FA-4A6D-811C-948DB4AA690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B59E-77ED-4A7C-AFA5-4FC85E18E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3D29-F8FA-4A6D-811C-948DB4AA690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B59E-77ED-4A7C-AFA5-4FC85E18E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3D29-F8FA-4A6D-811C-948DB4AA690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B59E-77ED-4A7C-AFA5-4FC85E18E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3D29-F8FA-4A6D-811C-948DB4AA690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B59E-77ED-4A7C-AFA5-4FC85E18E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3D29-F8FA-4A6D-811C-948DB4AA690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B59E-77ED-4A7C-AFA5-4FC85E18E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3D29-F8FA-4A6D-811C-948DB4AA690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B59E-77ED-4A7C-AFA5-4FC85E18E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3D29-F8FA-4A6D-811C-948DB4AA690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B59E-77ED-4A7C-AFA5-4FC85E18E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3D29-F8FA-4A6D-811C-948DB4AA690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B59E-77ED-4A7C-AFA5-4FC85E18E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3D29-F8FA-4A6D-811C-948DB4AA690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8B59E-77ED-4A7C-AFA5-4FC85E18E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истратор\Desktop\7d35e6af9ac1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Государственное </a:t>
            </a:r>
            <a:r>
              <a:rPr lang="ru-RU" sz="2000" b="1" i="1" dirty="0" smtClean="0"/>
              <a:t>бюджетное профессиональное  </a:t>
            </a:r>
            <a:r>
              <a:rPr lang="ru-RU" sz="2000" b="1" i="1" dirty="0" smtClean="0"/>
              <a:t>образовательное учреждение</a:t>
            </a:r>
          </a:p>
          <a:p>
            <a:pPr algn="ctr"/>
            <a:r>
              <a:rPr lang="ru-RU" sz="2000" b="1" i="1" dirty="0" smtClean="0"/>
              <a:t>Архангельской области</a:t>
            </a:r>
          </a:p>
          <a:p>
            <a:pPr algn="ctr"/>
            <a:r>
              <a:rPr lang="ru-RU" sz="2000" b="1" i="1" dirty="0" smtClean="0"/>
              <a:t> </a:t>
            </a:r>
            <a:r>
              <a:rPr lang="ru-RU" sz="2000" b="1" i="1" dirty="0" smtClean="0"/>
              <a:t>«</a:t>
            </a:r>
            <a:r>
              <a:rPr lang="ru-RU" sz="2000" b="1" i="1" dirty="0" err="1" smtClean="0"/>
              <a:t>Пинежский</a:t>
            </a:r>
            <a:r>
              <a:rPr lang="ru-RU" sz="2000" b="1" i="1" dirty="0" smtClean="0"/>
              <a:t> индустриальный техникум»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096" y="2420888"/>
            <a:ext cx="7247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«Сороковые  роковые»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5157192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</a:p>
          <a:p>
            <a:pPr algn="r"/>
            <a:r>
              <a:rPr lang="ru-RU" sz="2000" b="1" i="1" dirty="0" smtClean="0">
                <a:solidFill>
                  <a:srgbClr val="FF0000"/>
                </a:solidFill>
              </a:rPr>
              <a:t>Мастер производственного обучения Кузнецова Татьяна Валерьевна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342900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Посвящается </a:t>
            </a:r>
            <a:r>
              <a:rPr lang="ru-RU" sz="2400" b="1" dirty="0" smtClean="0">
                <a:solidFill>
                  <a:srgbClr val="002060"/>
                </a:solidFill>
              </a:rPr>
              <a:t>72годовщине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Великой Победы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«Дорога жизни»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395536" y="6021288"/>
            <a:ext cx="61664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219" name="Picture 3" descr="C:\Users\Администратор\Desktop\blokada-leningrada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10d6774ac038_for-leningrad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0496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Администратор\Desktop\lenin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"/>
            <a:ext cx="5143503" cy="3857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Сталинградская битва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5949280"/>
            <a:ext cx="45719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150" name="Picture 6" descr="C:\Users\Администратор\Desktop\vostochnoevropejskij-front-19-1-990x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8"/>
            <a:ext cx="392905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Администратор\Desktop\img50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857628"/>
            <a:ext cx="521494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истратор\Desktop\le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19022"/>
            <a:ext cx="4032448" cy="593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Администратор\Desktop\zverstva_nemc_clip_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16328"/>
            <a:ext cx="4499992" cy="5941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6050" y="188640"/>
            <a:ext cx="4131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КУРСКАЯ БИТВА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SUS\Рабочий стол\фото войны\6c9f393db8b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SUS\Рабочий стол\фото войны\1238677293_up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42912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SUS\Рабочий стол\фото войны\1273228826_8c32b49edb172b134bd7e70d01b_p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314700"/>
            <a:ext cx="4429124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Администратор\Desktop\Berlin_05-600x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Взятие Берлина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дминистратор\Desktop\wow_10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Администратор\Desktop\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Администратор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сценарии наташа\ВОВ\фото войны\j43606_1210349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8496944" cy="63727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1" y="620689"/>
            <a:ext cx="5328592" cy="26642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</a:t>
            </a:r>
            <a:b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 </a:t>
            </a:r>
            <a:b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дминистратор\Desktop\000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4"/>
            <a:ext cx="3131840" cy="2879047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001---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14405"/>
            <a:ext cx="3923928" cy="2802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Они уходили на войну</a:t>
            </a:r>
            <a:endParaRPr lang="ru-RU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дминистратор\Desktop\68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3935905" cy="2550021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video_345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9080"/>
            <a:ext cx="3851921" cy="24544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314370248_v-preddverii-vtoroj-mirovoj-vojny-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392488" cy="5690692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20111101225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175" y="292622"/>
            <a:ext cx="4046289" cy="29935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45719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Первый рубеж, Брестская крепость…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3" name="Picture 5" descr="C:\Users\Администратор\Desktop\image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84984"/>
            <a:ext cx="3851920" cy="31478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7d35e6af9a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:\Users\Администратор\Desktop\1941-g_-Bitva-za-Moskvu_-Razbitaya-nemetskaya-pushk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3935860" cy="5517232"/>
          </a:xfrm>
          <a:prstGeom prst="rect">
            <a:avLst/>
          </a:prstGeom>
          <a:noFill/>
        </p:spPr>
      </p:pic>
      <p:pic>
        <p:nvPicPr>
          <p:cNvPr id="4106" name="Picture 10" descr="C:\Users\Администратор\Desktop\no39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528392" cy="56679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Битва за Москву…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45719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c0a0f3eb8a4d64c0bbeeb6ac32bfb8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058025" cy="5589240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92910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4176464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дминистратор\Desktop\1302139816_blokada-leningr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852472" cy="6381328"/>
          </a:xfrm>
          <a:prstGeom prst="rect">
            <a:avLst/>
          </a:prstGeom>
          <a:noFill/>
        </p:spPr>
      </p:pic>
      <p:pic>
        <p:nvPicPr>
          <p:cNvPr id="7171" name="Picture 3" descr="C:\Users\Администратор\Desktop\Leningrad_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3779912" cy="6219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329_1211580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3990282" cy="6309320"/>
          </a:xfrm>
          <a:prstGeom prst="rect">
            <a:avLst/>
          </a:prstGeom>
          <a:noFill/>
        </p:spPr>
      </p:pic>
      <p:pic>
        <p:nvPicPr>
          <p:cNvPr id="8195" name="Picture 3" descr="C:\Users\Администратор\Desktop\img50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412112" cy="6309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истратор\Desktop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54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Они уходили на войну</vt:lpstr>
      <vt:lpstr>Первый рубеж, Брестская крепость…</vt:lpstr>
      <vt:lpstr>Презентация PowerPoint</vt:lpstr>
      <vt:lpstr>Битва за Москву…</vt:lpstr>
      <vt:lpstr>Презентация PowerPoint</vt:lpstr>
      <vt:lpstr>Презентация PowerPoint</vt:lpstr>
      <vt:lpstr>Презентация PowerPoint</vt:lpstr>
      <vt:lpstr>Презентация PowerPoint</vt:lpstr>
      <vt:lpstr>«Дорога жизни»</vt:lpstr>
      <vt:lpstr>Сталинградская битва</vt:lpstr>
      <vt:lpstr>Презентация PowerPoint</vt:lpstr>
      <vt:lpstr>Презентация PowerPoint</vt:lpstr>
      <vt:lpstr>Взятие Берлина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Они уходили на войну</dc:title>
  <dc:creator>DNA7 X86</dc:creator>
  <cp:lastModifiedBy>123</cp:lastModifiedBy>
  <cp:revision>9</cp:revision>
  <dcterms:created xsi:type="dcterms:W3CDTF">2012-05-06T13:01:25Z</dcterms:created>
  <dcterms:modified xsi:type="dcterms:W3CDTF">2017-03-27T11:39:53Z</dcterms:modified>
</cp:coreProperties>
</file>