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  <a:ea typeface="Adobe Gothic Std B" pitchFamily="34" charset="-128"/>
              </a:rPr>
              <a:t>Практические навыки построения </a:t>
            </a:r>
            <a:br>
              <a:rPr lang="ru-RU" sz="3200" dirty="0" smtClean="0">
                <a:latin typeface="Arial Black" pitchFamily="34" charset="0"/>
                <a:ea typeface="Adobe Gothic Std B" pitchFamily="34" charset="-128"/>
              </a:rPr>
            </a:br>
            <a:r>
              <a:rPr lang="ru-RU" sz="3200" dirty="0" smtClean="0">
                <a:latin typeface="Arial Black" pitchFamily="34" charset="0"/>
                <a:ea typeface="Adobe Gothic Std B" pitchFamily="34" charset="-128"/>
              </a:rPr>
              <a:t>в </a:t>
            </a:r>
            <a:r>
              <a:rPr lang="en-US" sz="3200" dirty="0" smtClean="0">
                <a:latin typeface="Arial Black" pitchFamily="34" charset="0"/>
                <a:ea typeface="Adobe Gothic Std B" pitchFamily="34" charset="-128"/>
              </a:rPr>
              <a:t>AutoCAD</a:t>
            </a:r>
            <a:r>
              <a:rPr lang="ru-RU" sz="3200" dirty="0" smtClean="0">
                <a:latin typeface="Arial Black" pitchFamily="34" charset="0"/>
                <a:ea typeface="Adobe Gothic Std B" pitchFamily="34" charset="-128"/>
              </a:rPr>
              <a:t> </a:t>
            </a:r>
            <a:endParaRPr lang="ru-RU" sz="3200" dirty="0">
              <a:latin typeface="Arial Black" pitchFamily="34" charset="0"/>
              <a:ea typeface="Adobe Gothic Std B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ПОСЛЕДОВАТЕЛЬНОСТЬ ВЫЧЕРЧИВАНИЯ ЧЕРТЕЖА ДЕТАЛИ «ПЛАСТИНА»</a:t>
            </a:r>
          </a:p>
          <a:p>
            <a:endParaRPr lang="ru-RU" sz="2800" dirty="0">
              <a:latin typeface="ISOCPEUR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6 –ОБВОДИМ КОНТУР ДЕТАЛИ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456" r="27927"/>
          <a:stretch>
            <a:fillRect/>
          </a:stretch>
        </p:blipFill>
        <p:spPr bwMode="auto">
          <a:xfrm>
            <a:off x="2145299" y="1208882"/>
            <a:ext cx="5283696" cy="51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6 –ОБВОДИМ КОНТУР ДЕТАЛИ</a:t>
            </a:r>
            <a:endParaRPr lang="ru-RU" sz="28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750" t="1700" r="29000"/>
          <a:stretch>
            <a:fillRect/>
          </a:stretch>
        </p:blipFill>
        <p:spPr bwMode="auto">
          <a:xfrm>
            <a:off x="2195736" y="1397799"/>
            <a:ext cx="4820374" cy="491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7 – СТРОИМ ОТВЕРСТИЯ ДИАМЕТРОМ 14 мм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875" t="1700" r="28125"/>
          <a:stretch>
            <a:fillRect/>
          </a:stretch>
        </p:blipFill>
        <p:spPr bwMode="auto">
          <a:xfrm>
            <a:off x="2030884" y="1484784"/>
            <a:ext cx="5014617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ISOCPEUR" pitchFamily="34" charset="0"/>
              </a:rPr>
              <a:t>7 – СТРОИМ ОТВЕРСТИЯ ДИАМЕТРОМ 14 мм </a:t>
            </a:r>
            <a:br>
              <a:rPr lang="ru-RU" sz="2800" dirty="0" smtClean="0">
                <a:latin typeface="ISOCPEUR" pitchFamily="34" charset="0"/>
              </a:rPr>
            </a:br>
            <a:r>
              <a:rPr lang="ru-RU" sz="2800" dirty="0" smtClean="0">
                <a:latin typeface="ISOCPEUR" pitchFamily="34" charset="0"/>
              </a:rPr>
              <a:t>МЕТОДОМ КРУГОВОГО МАССИВА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875" r="27250"/>
          <a:stretch>
            <a:fillRect/>
          </a:stretch>
        </p:blipFill>
        <p:spPr bwMode="auto">
          <a:xfrm>
            <a:off x="1907705" y="1484784"/>
            <a:ext cx="5212146" cy="507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8 – СТРОИМ ОТВЕРСТИЕ ДИАМЕТРОМ 22 мм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875" r="28125"/>
          <a:stretch>
            <a:fillRect/>
          </a:stretch>
        </p:blipFill>
        <p:spPr bwMode="auto">
          <a:xfrm>
            <a:off x="2104687" y="1340768"/>
            <a:ext cx="4929367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9 – ВЫЧЕРЧИВАЕМ ЦЕНТРЫ ОТВЕРСТИЙ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383" r="27000"/>
          <a:stretch>
            <a:fillRect/>
          </a:stretch>
        </p:blipFill>
        <p:spPr bwMode="auto">
          <a:xfrm>
            <a:off x="2549581" y="1277858"/>
            <a:ext cx="5213236" cy="510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10 – НАНОСИМ РАЗМЕРЫ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750" t="3797" r="41250" b="10213"/>
          <a:stretch>
            <a:fillRect/>
          </a:stretch>
        </p:blipFill>
        <p:spPr bwMode="auto">
          <a:xfrm>
            <a:off x="1907704" y="1124744"/>
            <a:ext cx="5309273" cy="544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1 - ВЫЧЕРЧИВАЕМ ОСЕВЫЕ ЛИНИИ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250" r="27250"/>
          <a:stretch>
            <a:fillRect/>
          </a:stretch>
        </p:blipFill>
        <p:spPr bwMode="auto">
          <a:xfrm>
            <a:off x="1979712" y="1340768"/>
            <a:ext cx="5395671" cy="4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2 - П</a:t>
            </a:r>
            <a:r>
              <a:rPr lang="ru-RU" sz="3100" dirty="0" smtClean="0">
                <a:latin typeface="ISOCPEUR" pitchFamily="34" charset="0"/>
              </a:rPr>
              <a:t>РЕДВАРИТЕЛЬНЫЕ ВСПОМОГАТЕЛЬНЫЕ ПОСТРОЕНИЯ</a:t>
            </a:r>
            <a:endParaRPr lang="ru-RU" sz="31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1309" t="16054" r="35338" b="8797"/>
          <a:stretch>
            <a:fillRect/>
          </a:stretch>
        </p:blipFill>
        <p:spPr bwMode="auto">
          <a:xfrm>
            <a:off x="2248106" y="1988840"/>
            <a:ext cx="471325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3 – ПРОВОДИМ ЦЕНТРОВЫЕ ЛИНИИ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750" r="29000"/>
          <a:stretch>
            <a:fillRect/>
          </a:stretch>
        </p:blipFill>
        <p:spPr bwMode="auto">
          <a:xfrm>
            <a:off x="2195737" y="1172502"/>
            <a:ext cx="4822232" cy="487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3 – ПРОВОДИМ ЦЕНТРОВЫЕ ЛИНИИ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321" t="14951" r="28532" b="19818"/>
          <a:stretch>
            <a:fillRect/>
          </a:stretch>
        </p:blipFill>
        <p:spPr bwMode="auto">
          <a:xfrm>
            <a:off x="1791790" y="1268760"/>
            <a:ext cx="5655261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4 – ПОСТРОЕНИЕ ОТВЕРСТИЙ 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750" t="4771" r="29000" b="2748"/>
          <a:stretch>
            <a:fillRect/>
          </a:stretch>
        </p:blipFill>
        <p:spPr bwMode="auto">
          <a:xfrm>
            <a:off x="2063443" y="1484784"/>
            <a:ext cx="500706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4 – ПОСТРОЕНИЕ ОТВЕРСТИЙ </a:t>
            </a:r>
            <a:endParaRPr lang="ru-RU" sz="2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456" r="27000"/>
          <a:stretch>
            <a:fillRect/>
          </a:stretch>
        </p:blipFill>
        <p:spPr bwMode="auto">
          <a:xfrm>
            <a:off x="2339753" y="1772815"/>
            <a:ext cx="4968552" cy="464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ISOCPEUR" pitchFamily="34" charset="0"/>
              </a:rPr>
              <a:t>5 – ВЫЧЕРЧИВАЕМ ПАЗ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383" r="28853"/>
          <a:stretch>
            <a:fillRect/>
          </a:stretch>
        </p:blipFill>
        <p:spPr bwMode="auto">
          <a:xfrm>
            <a:off x="2404048" y="1335705"/>
            <a:ext cx="4976264" cy="509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ISOCPEUR" pitchFamily="34" charset="0"/>
              </a:rPr>
              <a:t>5 – ДЕЛАЕМ ПОСТРОЕНИЯ ПО ВСЕМ СТОРОНАМ МЕТОДОМ КРУГОВОГО МАССИВА</a:t>
            </a:r>
            <a:endParaRPr lang="ru-RU" sz="2800" dirty="0">
              <a:latin typeface="ISOCPEUR" pitchFamily="34" charset="0"/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383" r="28853"/>
          <a:stretch>
            <a:fillRect/>
          </a:stretch>
        </p:blipFill>
        <p:spPr bwMode="auto">
          <a:xfrm>
            <a:off x="2346349" y="1546664"/>
            <a:ext cx="4864643" cy="497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651</TotalTime>
  <Words>92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Практические навыки построения  в AutoCAD </vt:lpstr>
      <vt:lpstr>1 - ВЫЧЕРЧИВАЕМ ОСЕВЫЕ ЛИНИИ</vt:lpstr>
      <vt:lpstr>2 - ПРЕДВАРИТЕЛЬНЫЕ ВСПОМОГАТЕЛЬНЫЕ ПОСТРОЕНИЯ</vt:lpstr>
      <vt:lpstr>3 – ПРОВОДИМ ЦЕНТРОВЫЕ ЛИНИИ</vt:lpstr>
      <vt:lpstr>3 – ПРОВОДИМ ЦЕНТРОВЫЕ ЛИНИИ</vt:lpstr>
      <vt:lpstr>4 – ПОСТРОЕНИЕ ОТВЕРСТИЙ </vt:lpstr>
      <vt:lpstr>4 – ПОСТРОЕНИЕ ОТВЕРСТИЙ </vt:lpstr>
      <vt:lpstr>5 – ВЫЧЕРЧИВАЕМ ПАЗ</vt:lpstr>
      <vt:lpstr>5 – ДЕЛАЕМ ПОСТРОЕНИЯ ПО ВСЕМ СТОРОНАМ МЕТОДОМ КРУГОВОГО МАССИВА</vt:lpstr>
      <vt:lpstr>6 –ОБВОДИМ КОНТУР ДЕТАЛИ</vt:lpstr>
      <vt:lpstr>6 –ОБВОДИМ КОНТУР ДЕТАЛИ</vt:lpstr>
      <vt:lpstr>7 – СТРОИМ ОТВЕРСТИЯ ДИАМЕТРОМ 14 мм</vt:lpstr>
      <vt:lpstr>7 – СТРОИМ ОТВЕРСТИЯ ДИАМЕТРОМ 14 мм  МЕТОДОМ КРУГОВОГО МАССИВА</vt:lpstr>
      <vt:lpstr>8 – СТРОИМ ОТВЕРСТИЕ ДИАМЕТРОМ 22 мм</vt:lpstr>
      <vt:lpstr>9 – ВЫЧЕРЧИВАЕМ ЦЕНТРЫ ОТВЕРСТИЙ</vt:lpstr>
      <vt:lpstr>10 – НАНОСИМ РАЗМЕРЫ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36</cp:revision>
  <dcterms:created xsi:type="dcterms:W3CDTF">2014-04-21T09:35:38Z</dcterms:created>
  <dcterms:modified xsi:type="dcterms:W3CDTF">2014-04-22T09:21:06Z</dcterms:modified>
</cp:coreProperties>
</file>