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37" r:id="rId6"/>
    <p:sldId id="338" r:id="rId7"/>
    <p:sldId id="339" r:id="rId8"/>
    <p:sldId id="340" r:id="rId9"/>
    <p:sldId id="261" r:id="rId10"/>
    <p:sldId id="262" r:id="rId11"/>
    <p:sldId id="264" r:id="rId12"/>
    <p:sldId id="294" r:id="rId13"/>
    <p:sldId id="333" r:id="rId14"/>
    <p:sldId id="295" r:id="rId15"/>
    <p:sldId id="334" r:id="rId16"/>
    <p:sldId id="297" r:id="rId17"/>
    <p:sldId id="335" r:id="rId18"/>
    <p:sldId id="299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41" r:id="rId35"/>
    <p:sldId id="342" r:id="rId36"/>
    <p:sldId id="343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44" r:id="rId53"/>
    <p:sldId id="331" r:id="rId54"/>
    <p:sldId id="332" r:id="rId55"/>
    <p:sldId id="279" r:id="rId56"/>
    <p:sldId id="281" r:id="rId57"/>
    <p:sldId id="278" r:id="rId58"/>
    <p:sldId id="285" r:id="rId59"/>
    <p:sldId id="280" r:id="rId60"/>
    <p:sldId id="292" r:id="rId61"/>
    <p:sldId id="34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9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4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1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2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10F4C8E-0102-4D3D-944E-038F92641A17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7D06A04-DEA6-4CF7-9F9F-E17E3914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7%D0%B4%D0%B0%D0%BD%D0%B8%D0%B5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313" y="-381588"/>
            <a:ext cx="6886625" cy="7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АЛЛЕЯ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5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busc44.mos.ru/newsmedia/Ideal%20Decor%2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88"/>
            <a:ext cx="9134990" cy="63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4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БУЛЬВАР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5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c.academic.ru/pictures/wiki/files/89/Yaroslavl-Lenin-Avenu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1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itefon.ru/pic/201211/800x600/elitefon.ru-2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968"/>
            <a:ext cx="9293289" cy="69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7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КОЛЬЦО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9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ransphoto.ru/photo/00/78/22/78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5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6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s.nashaucheba.ru/tw_files2/urls_3/1584/d-1583531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6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838" y="2234527"/>
            <a:ext cx="7860912" cy="197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«ИХ ИМЕНАМИ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НАЗВАНЫ УЛИЦЫ»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ПЕРЕУЛОК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0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n-photo.ru/images/7f2e7b96334ea3d6744589cc24cee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3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ntik-agro.com.ua/files/20110808093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5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ПРОСПЕКТ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am.ru/img/picture/Nov/12/2fd2b6a6da7d2ebba26740d7512490a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ПРОУЛОК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8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wain.ru/images/gent/3_32_pereul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2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ТУПИК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6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mmuser.com/wp-content/uploads/Cul-de-s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1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oicehotels.com/cms/images/choice-hotels/citys/401536-Denver/401536-Den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7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uzdoff.ru/ru/thumb/1/16/%D0%A3%D0%BB%D0%B8%D1%86%D0%B0_%D0%9F%D1%83%D1%88%D0%BA%D0%B8%D0%BD%D0%B0_%D0%B2_%D0%91%D0%B0%D0%BA%D1%83.jpg/800px-%D0%A3%D0%BB%D0%B8%D1%86%D0%B0_%D0%9F%D1%83%D1%88%D0%BA%D0%B8%D0%BD%D0%B0_%D0%B2_%D0%91%D0%B0%D0%BA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58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ndia.ru/text/77/216/images/image004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669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llprogram.ru/images/1137/vscreen-685699-1-IndorCAD-Roadx-Sistema-proektirovaniya-avtomobilnyx-do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6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10" y="1450756"/>
            <a:ext cx="8766369" cy="364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Некоторые необязательные правила существования улиц</a:t>
            </a:r>
            <a:endParaRPr lang="ru-RU" sz="5400" dirty="0">
              <a:solidFill>
                <a:schemeClr val="tx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161" y="2262519"/>
            <a:ext cx="8766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улицы имеют начало и конец;</a:t>
            </a:r>
          </a:p>
        </p:txBody>
      </p:sp>
    </p:spTree>
    <p:extLst>
      <p:ext uri="{BB962C8B-B14F-4D97-AF65-F5344CB8AC3E}">
        <p14:creationId xmlns:p14="http://schemas.microsoft.com/office/powerpoint/2010/main" val="3736699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52" y="1997180"/>
            <a:ext cx="87663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одна сторона улицы — нечётная, другая — чётная </a:t>
            </a:r>
          </a:p>
        </p:txBody>
      </p:sp>
    </p:spTree>
    <p:extLst>
      <p:ext uri="{BB962C8B-B14F-4D97-AF65-F5344CB8AC3E}">
        <p14:creationId xmlns:p14="http://schemas.microsoft.com/office/powerpoint/2010/main" val="375206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541" y="2869009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факты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11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807" y="2299842"/>
            <a:ext cx="786091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длинная улица России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5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oroshevo-mnevniki.mos.ru/f/img/news/MK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0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padice.files.wordpress.com/2010/11/jerez-byass-bodega-old-street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807" y="2299842"/>
            <a:ext cx="786091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узкая улица России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9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gnette2.wikia.nocookie.net/streets/images/1/1f/Has_ul.jpg/revision/latest?cb=20131227084225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1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10-сантиметровая улица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arlamov.me/2014/sikt_hor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0"/>
            <a:ext cx="4960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34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275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длинная сельская улица в мире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62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chura.ru/media/sb_album/tur18_20090619_1967405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3124"/>
            <a:ext cx="9123799" cy="70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0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275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длинная городская магистраль в мире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95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esktopvenue.com/walls/4/desktopvenue.com_46898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24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короткая улица в мире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0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zacep.com/wp-content/uploads/2015/03/1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30" y="2551768"/>
            <a:ext cx="786091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такое улица?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широкая улица в мире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57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.pikabu.ru/images/big_size_comm/2013-12_6/13883132867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20"/>
            <a:ext cx="9144000" cy="69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49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11" y="2094569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Вернемся </a:t>
            </a:r>
            <a:r>
              <a:rPr lang="ru-RU" sz="54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к главному! 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96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НАЗЫВАЕТ УЛИЦЫ???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53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hoicehotels.com/cms/images/choice-hotels/citys/401536-Denver/401536-Den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35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97151" cy="68684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0162" y="1729382"/>
            <a:ext cx="3724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Буквецкий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27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9112" y="1832019"/>
            <a:ext cx="3876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Зацепилов Федор Петрович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12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9992" y="1636077"/>
            <a:ext cx="4413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99992" cy="68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3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067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9992" y="1636077"/>
            <a:ext cx="4413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Серяков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6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2"/>
            <a:ext cx="5421294" cy="6847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19869" y="1598754"/>
            <a:ext cx="4413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 Феликсович Якобин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17" y="303090"/>
            <a:ext cx="87707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Улица</a:t>
            </a:r>
            <a:r>
              <a:rPr lang="ru-RU" sz="48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 — это элемент дорожной инфраструктуры. Обычно представляет собой два ряда </a:t>
            </a:r>
            <a:r>
              <a:rPr lang="ru-RU" sz="4800" u="sng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  <a:hlinkClick r:id="rId2" tooltip="Здание"/>
              </a:rPr>
              <a:t>зданий</a:t>
            </a:r>
            <a:r>
              <a:rPr lang="ru-RU" sz="4800" dirty="0">
                <a:solidFill>
                  <a:schemeClr val="tx1">
                    <a:lumMod val="50000"/>
                  </a:schemeClr>
                </a:solidFill>
                <a:latin typeface="Segoe Script" panose="020B0504020000000003" pitchFamily="34" charset="0"/>
              </a:rPr>
              <a:t> и пространство между ними для передвижения.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370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313" y="-381588"/>
            <a:ext cx="6886625" cy="7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3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5" y="2299842"/>
            <a:ext cx="8766369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6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ogda.rusplt.ru/netcat_files/news2/87937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9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yonnaya-nedelya.ru/upload/resize_cache/iblock/4c3/300_0_1/4c34fd669424a3c0cded2f2cc6713e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30" y="2551768"/>
            <a:ext cx="7860912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УЛИЦ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0894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Другая 3">
      <a:dk1>
        <a:srgbClr val="B7DFA8"/>
      </a:dk1>
      <a:lt1>
        <a:srgbClr val="B7DFA8"/>
      </a:lt1>
      <a:dk2>
        <a:srgbClr val="8AB833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8AB833"/>
      </a:accent4>
      <a:accent5>
        <a:srgbClr val="C0CF3A"/>
      </a:accent5>
      <a:accent6>
        <a:srgbClr val="8AB833"/>
      </a:accent6>
      <a:hlink>
        <a:srgbClr val="6B9F25"/>
      </a:hlink>
      <a:folHlink>
        <a:srgbClr val="549E3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1009</TotalTime>
  <Words>97</Words>
  <Application>Microsoft Office PowerPoint</Application>
  <PresentationFormat>Экран (4:3)</PresentationFormat>
  <Paragraphs>36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Corbel</vt:lpstr>
      <vt:lpstr>Segoe Script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ГОБУ СПО ВО "Калачеевский аграрный техникум"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Копицентр</dc:creator>
  <cp:lastModifiedBy>Библиотека</cp:lastModifiedBy>
  <cp:revision>62</cp:revision>
  <dcterms:created xsi:type="dcterms:W3CDTF">2016-03-30T09:34:26Z</dcterms:created>
  <dcterms:modified xsi:type="dcterms:W3CDTF">2016-09-05T09:55:30Z</dcterms:modified>
</cp:coreProperties>
</file>