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7"/>
  </p:notesMasterIdLst>
  <p:sldIdLst>
    <p:sldId id="265" r:id="rId2"/>
    <p:sldId id="280" r:id="rId3"/>
    <p:sldId id="266" r:id="rId4"/>
    <p:sldId id="293" r:id="rId5"/>
    <p:sldId id="282" r:id="rId6"/>
    <p:sldId id="269" r:id="rId7"/>
    <p:sldId id="268" r:id="rId8"/>
    <p:sldId id="270" r:id="rId9"/>
    <p:sldId id="279" r:id="rId10"/>
    <p:sldId id="272" r:id="rId11"/>
    <p:sldId id="273" r:id="rId12"/>
    <p:sldId id="274" r:id="rId13"/>
    <p:sldId id="283" r:id="rId14"/>
    <p:sldId id="271" r:id="rId15"/>
    <p:sldId id="284" r:id="rId16"/>
    <p:sldId id="276" r:id="rId17"/>
    <p:sldId id="277" r:id="rId18"/>
    <p:sldId id="278" r:id="rId19"/>
    <p:sldId id="285" r:id="rId20"/>
    <p:sldId id="286" r:id="rId21"/>
    <p:sldId id="287" r:id="rId22"/>
    <p:sldId id="275" r:id="rId23"/>
    <p:sldId id="291" r:id="rId24"/>
    <p:sldId id="289" r:id="rId25"/>
    <p:sldId id="29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stik" initials="K" lastIdx="1" clrIdx="0">
    <p:extLst>
      <p:ext uri="{19B8F6BF-5375-455C-9EA6-DF929625EA0E}">
        <p15:presenceInfo xmlns="" xmlns:p15="http://schemas.microsoft.com/office/powerpoint/2012/main" userId="Kost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5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EF4B7-5879-4A2C-B2C3-11D67B7595FC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A2D6B-45D7-4C2E-97E0-4800F90149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199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7599998-7FCC-48EF-8D38-60A622CF8E1F}" type="datetimeFigureOut">
              <a:rPr lang="ru-RU" smtClean="0"/>
              <a:pPr/>
              <a:t>29.06.2016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812D534-E5C3-4DDA-A7B1-64C0DABFAF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" TargetMode="External"/><Relationship Id="rId2" Type="http://schemas.openxmlformats.org/officeDocument/2006/relationships/hyperlink" Target="http://www.alexanderyakovlev.org/fond/issues-doc/66176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&#1084;&#1086;&#1083;&#1080;&#1090;&#1100;&#1089;&#1103;.&#1088;&#1092;/anna-ahmatova-rekviem-analiz-proizvedenija" TargetMode="External"/><Relationship Id="rId4" Type="http://schemas.openxmlformats.org/officeDocument/2006/relationships/hyperlink" Target="https://www.google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666" t="1883" r="14811" b="2415"/>
          <a:stretch/>
        </p:blipFill>
        <p:spPr>
          <a:xfrm>
            <a:off x="0" y="3167464"/>
            <a:ext cx="4536504" cy="3690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479904" cy="151216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«Крепко спаяна на двоих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одна душа»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92872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Бюджетное профессиональное образовательное учреждение Удмуртской Республики «Ижевский техникум индустрии питания»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4515513"/>
            <a:ext cx="44291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Авторы: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обучающаяся Шушкова Леся, преподаватель Пушина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Н. В.</a:t>
            </a:r>
          </a:p>
          <a:p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5786" y="1000108"/>
            <a:ext cx="7715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ВНЕАУДИТОРНОЕ МЕРОПРИЯТИЕ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30890754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1503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Три года его объяснений в любви, три года – ее отказы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340768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 знаю женщину: молчанье,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Усталость горькая от слов,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Живет в таинственном мерцаньи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Её расширенных зрачков.</a:t>
            </a: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Её душа открыта жадно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Лишь медной музыке стиха,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 жизнью дольней и отрадной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Высокомерна и глуха.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8064" y="155679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«Я выхожу замуж за друга моей юности, Николая Гумилева. Он любит меня уже три года, и я верю, что моя судьба быть его женой. Люблю ли я его не знаю, но кажется мне, что люблю»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819328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25 апреля 1910 г – Венчание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2789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34" y="694606"/>
            <a:ext cx="85843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1910 год Петербург, ул. Таврическая, 25, «Башня»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Вяч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Иванова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7663" y="2348880"/>
            <a:ext cx="49402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беспомощно грудь холодела,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 шаги мои были легки.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 на правую руку надела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Перчатку с левой руки.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Показалось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много ступеней,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я знала — их только три!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Между клёнов шёпот осенний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Попросил: «Со мною умри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3429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16632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Поэтический дебют А. Ахматовой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620737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Творчество Анны Ахматовой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3077939"/>
            <a:ext cx="184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1917 г.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9" y="1658416"/>
            <a:ext cx="2165848" cy="33690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107504" y="1196752"/>
            <a:ext cx="1559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1912</a:t>
            </a:r>
            <a:r>
              <a:rPr lang="ru-RU" dirty="0" smtClean="0"/>
              <a:t> 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06084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1914 г.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605771"/>
            <a:ext cx="2592288" cy="32979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715" y="2594521"/>
            <a:ext cx="2631213" cy="34205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47288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8086" y="33265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Любовь великая и безнадежная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56792"/>
            <a:ext cx="53756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«Это </a:t>
            </a:r>
            <a:r>
              <a:rPr lang="ru-RU" sz="2000" dirty="0"/>
              <a:t>было не раз, это будет не раз</a:t>
            </a:r>
          </a:p>
          <a:p>
            <a:r>
              <a:rPr lang="ru-RU" sz="2000" dirty="0"/>
              <a:t>В нашей битве глухой и упорной:</a:t>
            </a:r>
          </a:p>
          <a:p>
            <a:r>
              <a:rPr lang="ru-RU" sz="2000" dirty="0"/>
              <a:t>Как всегда, от меня ты теперь отреклась,</a:t>
            </a:r>
          </a:p>
          <a:p>
            <a:r>
              <a:rPr lang="ru-RU" sz="2000" dirty="0"/>
              <a:t>Завтра, знаю, вернёшься </a:t>
            </a:r>
            <a:r>
              <a:rPr lang="ru-RU" sz="2000" dirty="0" smtClean="0"/>
              <a:t>покорной…»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41420" y="4941168"/>
            <a:ext cx="5004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«Тебе </a:t>
            </a:r>
            <a:r>
              <a:rPr lang="ru-RU" sz="2000" dirty="0"/>
              <a:t>покорной? Ты сошел с ума!</a:t>
            </a:r>
          </a:p>
          <a:p>
            <a:r>
              <a:rPr lang="ru-RU" sz="2000" dirty="0"/>
              <a:t>Покорна я одной Господней воле.</a:t>
            </a:r>
          </a:p>
          <a:p>
            <a:r>
              <a:rPr lang="ru-RU" sz="2000" dirty="0"/>
              <a:t>Я не хочу ни трепета, ни боли,</a:t>
            </a:r>
          </a:p>
          <a:p>
            <a:r>
              <a:rPr lang="ru-RU" sz="2000" dirty="0"/>
              <a:t>Мне муж - палач, а дом его - </a:t>
            </a:r>
            <a:r>
              <a:rPr lang="ru-RU" sz="2000" dirty="0" smtClean="0"/>
              <a:t>тюрьма…»</a:t>
            </a:r>
            <a:endParaRPr lang="ru-RU" sz="20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1520" y="3068960"/>
            <a:ext cx="374441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908" y="1844824"/>
            <a:ext cx="3518382" cy="27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36608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026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1912 год - рождение сына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Лёвы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236" y="4830747"/>
            <a:ext cx="7428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«Загорелись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иглы венчика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Вкруг безоблачного лба.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Ах! улыбчивого птенчика</a:t>
            </a:r>
          </a:p>
          <a:p>
            <a:pPr algn="ctr"/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Подарила мне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судьба»</a:t>
            </a:r>
            <a:endParaRPr lang="ru-RU" sz="2800" i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45" y="625043"/>
            <a:ext cx="5100753" cy="41959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6740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8864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Первая мировая война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" y="1640578"/>
            <a:ext cx="3024336" cy="521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0896" y="1595021"/>
            <a:ext cx="60931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Добровольцем уходит на фронт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24.12.1914 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Награжден Георгиевским крестом 4 степени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15.01.1915 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За отличие в делах против германцев произведен в унтер – офицеры.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06.1915 г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Представлен ко второму георгиевскому кресту и производству в прапорщики.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0316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«…но люди, созданные друг для друга, соединяются, увы, так редко…»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928036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Да, я знаю, я вам не пара,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пришел из другой страны,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мне нравится не гитара,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дикарский напев зурны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по залам и по салонам,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Темным платьям и пиджакам-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читаю стихи драконам,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Водопадам и облакам.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205308"/>
            <a:ext cx="3995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любил три вещи на свете: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вечерней пенье, белых павлинов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стертые карты Америки.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любил, когда плачут дети,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любил чая с малиной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женской истерики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…А я была его женой.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Молния 4"/>
          <p:cNvSpPr/>
          <p:nvPr/>
        </p:nvSpPr>
        <p:spPr>
          <a:xfrm rot="719439">
            <a:off x="3034554" y="1423889"/>
            <a:ext cx="2221863" cy="4440085"/>
          </a:xfrm>
          <a:prstGeom prst="lightningBol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287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730" y="45747"/>
            <a:ext cx="4580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1918 год- развод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8730" y="1052736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Ты, для кого искал я на Леванте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Нетленный пурпур королевских мантий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проиграл тебя, как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Дамаянти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Когда-то проиграл безумный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Взлетели кости, звонкие, как сталь,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Упали кости -  и была печаль.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9" y="4074316"/>
            <a:ext cx="42839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когда друг друга проклинали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страсти, раскаленной добела,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Оба мы еще не понимали,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земля для двух людей мала,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что память яростная мучит,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Пытка сильных – огненный недуг! –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ночи бездонной сердце учит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Спрашивать: о, где ушедший друг?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олния 5"/>
          <p:cNvSpPr/>
          <p:nvPr/>
        </p:nvSpPr>
        <p:spPr>
          <a:xfrm rot="12949582">
            <a:off x="2814333" y="206060"/>
            <a:ext cx="2646154" cy="6491627"/>
          </a:xfrm>
          <a:prstGeom prst="lightningBol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5340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306" y="16507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Навстречу трагедии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75423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1921 год. Расстрелян по доносу за участие в контрреволюционном заговоре.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124" y="2780928"/>
            <a:ext cx="467372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60221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О, знала ль я, когда в одежде белой</a:t>
            </a:r>
          </a:p>
          <a:p>
            <a:r>
              <a:rPr lang="ru-RU" dirty="0"/>
              <a:t>Входила Муза в тесный мой приют,</a:t>
            </a:r>
          </a:p>
          <a:p>
            <a:r>
              <a:rPr lang="ru-RU" dirty="0"/>
              <a:t>Что к лире, навсегда окаменелой,</a:t>
            </a:r>
          </a:p>
          <a:p>
            <a:r>
              <a:rPr lang="ru-RU" dirty="0"/>
              <a:t>Мои живые руки припадут.</a:t>
            </a:r>
          </a:p>
          <a:p>
            <a:endParaRPr lang="ru-RU" dirty="0"/>
          </a:p>
          <a:p>
            <a:r>
              <a:rPr lang="ru-RU" dirty="0"/>
              <a:t>О, знала ль я, когда неслась, играя,</a:t>
            </a:r>
          </a:p>
          <a:p>
            <a:r>
              <a:rPr lang="ru-RU" dirty="0"/>
              <a:t>Моей любви последняя гроза, </a:t>
            </a:r>
          </a:p>
          <a:p>
            <a:r>
              <a:rPr lang="ru-RU" dirty="0"/>
              <a:t>Что лучшему из юношей, рыдая,</a:t>
            </a:r>
          </a:p>
          <a:p>
            <a:r>
              <a:rPr lang="ru-RU" dirty="0"/>
              <a:t>Закрою я орлиные глаза.</a:t>
            </a:r>
          </a:p>
          <a:p>
            <a:endParaRPr lang="ru-RU" dirty="0"/>
          </a:p>
          <a:p>
            <a:r>
              <a:rPr lang="ru-RU" dirty="0"/>
              <a:t>О, знала ль я, когда, томясь успехом,</a:t>
            </a:r>
          </a:p>
          <a:p>
            <a:r>
              <a:rPr lang="ru-RU" dirty="0"/>
              <a:t>Я искушала дивную судьбу,</a:t>
            </a:r>
          </a:p>
          <a:p>
            <a:r>
              <a:rPr lang="ru-RU" dirty="0"/>
              <a:t>Что скоро люди беспощадным смехом</a:t>
            </a:r>
          </a:p>
          <a:p>
            <a:r>
              <a:rPr lang="ru-RU" dirty="0"/>
              <a:t>Ответят не предсмертную мольбу.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825" y="358266"/>
            <a:ext cx="4032858" cy="608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696001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88640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08" y="1052736"/>
            <a:ext cx="86409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Серебряный век русской поэзии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Литературные течения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Поэты Серебряного века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Жизнь и творчество А. Ахматовой и Н. Гумилева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Царскосельская встреча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Объяснения в любви – отказы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Поэтически дебют А. Ахматовой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великая и безнадежная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Навстречу трагедии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Тяжелые годины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бессмертна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9550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0"/>
            <a:ext cx="6752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Великая Отечественная война</a:t>
            </a:r>
            <a:endParaRPr lang="ru-RU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46331"/>
            <a:ext cx="5715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846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Это было, когда улыбался</a:t>
            </a:r>
          </a:p>
          <a:p>
            <a:r>
              <a:rPr lang="ru-RU" dirty="0"/>
              <a:t>Только мертвый, спокойствию рад.</a:t>
            </a:r>
          </a:p>
          <a:p>
            <a:r>
              <a:rPr lang="ru-RU" dirty="0"/>
              <a:t>И ненужным привеском болтался</a:t>
            </a:r>
          </a:p>
          <a:p>
            <a:r>
              <a:rPr lang="ru-RU" dirty="0"/>
              <a:t>Возле тюрем своих Ленинград.</a:t>
            </a:r>
          </a:p>
          <a:p>
            <a:r>
              <a:rPr lang="ru-RU" dirty="0"/>
              <a:t>И когда, обезумев от муки,</a:t>
            </a:r>
          </a:p>
          <a:p>
            <a:r>
              <a:rPr lang="ru-RU" dirty="0"/>
              <a:t>Шли уже осужденных полки,</a:t>
            </a:r>
          </a:p>
          <a:p>
            <a:r>
              <a:rPr lang="ru-RU" dirty="0"/>
              <a:t>И короткую песню разлуки</a:t>
            </a:r>
          </a:p>
          <a:p>
            <a:r>
              <a:rPr lang="ru-RU" dirty="0"/>
              <a:t>Паровозные пели гудки,</a:t>
            </a:r>
          </a:p>
          <a:p>
            <a:r>
              <a:rPr lang="ru-RU" dirty="0"/>
              <a:t>Звезды смерти стояли над нами.</a:t>
            </a:r>
          </a:p>
          <a:p>
            <a:r>
              <a:rPr lang="ru-RU" dirty="0"/>
              <a:t>И безвинная корчилась Русь</a:t>
            </a:r>
          </a:p>
          <a:p>
            <a:r>
              <a:rPr lang="ru-RU" dirty="0"/>
              <a:t>Под кровавыми сапогами</a:t>
            </a:r>
          </a:p>
          <a:p>
            <a:r>
              <a:rPr lang="ru-RU" dirty="0"/>
              <a:t>И под шинами черных </a:t>
            </a:r>
            <a:r>
              <a:rPr lang="ru-RU" dirty="0" err="1"/>
              <a:t>марусь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6948878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34563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14 августа 1946 г. Постановление ЦК </a:t>
            </a:r>
            <a:r>
              <a:rPr lang="ru-RU" sz="2800" dirty="0"/>
              <a:t>КПСС </a:t>
            </a:r>
            <a:r>
              <a:rPr lang="ru-RU" sz="2800" dirty="0" smtClean="0"/>
              <a:t>«</a:t>
            </a:r>
            <a:r>
              <a:rPr lang="ru-RU" sz="2800" dirty="0"/>
              <a:t>О </a:t>
            </a:r>
            <a:r>
              <a:rPr lang="ru-RU" sz="2800" dirty="0" smtClean="0"/>
              <a:t>журналах</a:t>
            </a:r>
            <a:r>
              <a:rPr lang="ru-RU" sz="2800" dirty="0"/>
              <a:t> </a:t>
            </a:r>
            <a:r>
              <a:rPr lang="ru-RU" sz="2800" dirty="0" smtClean="0"/>
              <a:t>«Звезда»</a:t>
            </a:r>
            <a:r>
              <a:rPr lang="he-IL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«Ленинград»</a:t>
            </a:r>
          </a:p>
          <a:p>
            <a:pPr algn="ctr"/>
            <a:r>
              <a:rPr lang="ru-RU" sz="2800" dirty="0" smtClean="0"/>
              <a:t>Творчество А. Ахматовой чуждое идеологически:</a:t>
            </a:r>
          </a:p>
          <a:p>
            <a:pPr algn="ctr"/>
            <a:r>
              <a:rPr lang="ru-RU" sz="2800" dirty="0" smtClean="0"/>
              <a:t>«исключить Анну Ахматову из Союза советских писателей»</a:t>
            </a:r>
            <a:endParaRPr lang="ru-RU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1477"/>
            <a:ext cx="3851920" cy="56521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29039903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88640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Мировое признание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8184" y="1772816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Награды: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733924" y="2457816"/>
            <a:ext cx="442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1962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Нобелевская премия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литературе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1964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премия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«Этна-Таормина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Италия.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1965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диплом почётного доктора Оксфордского университета.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52736"/>
            <a:ext cx="47339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13656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908720"/>
            <a:ext cx="4572000" cy="3373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/>
              <a:t>Что ты бродишь неприкаянный,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Что глядишь ты не дыша?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Верно, понял: крепко спаяна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На двоих одна душа.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Будешь, будешь мной утешенным,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Как не снилось никому,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А обидишь словом бешеным —</a:t>
            </a:r>
          </a:p>
          <a:p>
            <a:pPr algn="ctr">
              <a:lnSpc>
                <a:spcPct val="150000"/>
              </a:lnSpc>
            </a:pPr>
            <a:r>
              <a:rPr lang="ru-RU" dirty="0"/>
              <a:t>Станет больно самому.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33" y="532350"/>
            <a:ext cx="4392488" cy="58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50900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64" y="174783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Приснился мне почти что ты</a:t>
            </a:r>
          </a:p>
          <a:p>
            <a:r>
              <a:rPr lang="ru-RU" dirty="0"/>
              <a:t>Какая редкая удача!</a:t>
            </a:r>
          </a:p>
          <a:p>
            <a:r>
              <a:rPr lang="ru-RU" dirty="0"/>
              <a:t>А я проснулась, горько плача,</a:t>
            </a:r>
          </a:p>
          <a:p>
            <a:r>
              <a:rPr lang="ru-RU" dirty="0"/>
              <a:t>Зовя тебя из темноты.</a:t>
            </a:r>
          </a:p>
          <a:p>
            <a:endParaRPr lang="ru-RU" dirty="0"/>
          </a:p>
          <a:p>
            <a:r>
              <a:rPr lang="ru-RU" dirty="0"/>
              <a:t>Но тот был выше и стройней</a:t>
            </a:r>
          </a:p>
          <a:p>
            <a:r>
              <a:rPr lang="ru-RU" dirty="0"/>
              <a:t>И даже, может быть, моложе</a:t>
            </a:r>
          </a:p>
          <a:p>
            <a:r>
              <a:rPr lang="ru-RU" dirty="0"/>
              <a:t>И тайны наших страшных дней</a:t>
            </a:r>
          </a:p>
          <a:p>
            <a:r>
              <a:rPr lang="ru-RU" dirty="0"/>
              <a:t>Не ведал. Что мне делать, Боже?</a:t>
            </a:r>
          </a:p>
          <a:p>
            <a:endParaRPr lang="ru-RU" dirty="0"/>
          </a:p>
          <a:p>
            <a:r>
              <a:rPr lang="ru-RU" dirty="0"/>
              <a:t>Что!.. Это призрак приходил,</a:t>
            </a:r>
          </a:p>
          <a:p>
            <a:r>
              <a:rPr lang="ru-RU" dirty="0"/>
              <a:t>Как предсказала я полвека</a:t>
            </a:r>
          </a:p>
          <a:p>
            <a:r>
              <a:rPr lang="ru-RU" dirty="0"/>
              <a:t>Тому назад. Но человека</a:t>
            </a:r>
          </a:p>
          <a:p>
            <a:r>
              <a:rPr lang="ru-RU" dirty="0"/>
              <a:t>Ждала я до потери сил.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4613" y="558924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Скончалась 5 марта 1966 года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771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5872" y="332656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Список источников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57161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www.alexanderyakovlev.org/fond/issues-doc/66176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ru.wikipedia.org/wiki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www.google.ru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://xn--h1afcirf4eza.xn--</a:t>
            </a:r>
            <a:r>
              <a:rPr lang="en-US" dirty="0" smtClean="0">
                <a:hlinkClick r:id="rId5"/>
              </a:rPr>
              <a:t>p1ai/anna-ahmatova-rekviem-analiz-proizvedenija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796785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1560" y="32321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1772816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Пробудить интерес к поэзии Серебряного века;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Показать красоту человеческих отношений на примере любви Н. Гумилева и А. Ахматовой.</a:t>
            </a:r>
          </a:p>
        </p:txBody>
      </p:sp>
    </p:spTree>
    <p:extLst>
      <p:ext uri="{BB962C8B-B14F-4D97-AF65-F5344CB8AC3E}">
        <p14:creationId xmlns="" xmlns:p14="http://schemas.microsoft.com/office/powerpoint/2010/main" val="3915328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964488" cy="4968552"/>
          </a:xfrm>
        </p:spPr>
        <p:txBody>
          <a:bodyPr/>
          <a:lstStyle/>
          <a:p>
            <a:pPr algn="ctr"/>
            <a:r>
              <a:rPr lang="ru-RU" sz="4000" b="1" dirty="0" smtClean="0">
                <a:effectLst/>
              </a:rPr>
              <a:t>Серебряный век русской поэзии –</a:t>
            </a:r>
            <a:br>
              <a:rPr lang="ru-RU" sz="4000" b="1" dirty="0" smtClean="0">
                <a:effectLst/>
              </a:rPr>
            </a:br>
            <a:r>
              <a:rPr lang="ru-RU" sz="4000" dirty="0" smtClean="0"/>
              <a:t> период расцвета русской поэзии в начале ХХ века, характеризующийся появлением большого количества поэтов, поэтических течений, проповедующих новую, отличную от старых идеалов, эстетику.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24637548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2555776" y="3198008"/>
            <a:ext cx="3528392" cy="1038046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12455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Серебряный век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131840" y="342464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Модернизм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1735623"/>
            <a:ext cx="3024336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«Символизм»</a:t>
            </a:r>
          </a:p>
          <a:p>
            <a:pPr algn="ctr"/>
            <a:r>
              <a:rPr lang="ru-RU" sz="2000" dirty="0" smtClean="0"/>
              <a:t>Слово-символ со множеством значений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89720" y="4434182"/>
            <a:ext cx="3347864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«Акмеизм»</a:t>
            </a:r>
          </a:p>
          <a:p>
            <a:pPr algn="ctr"/>
            <a:r>
              <a:rPr lang="ru-RU" sz="2000" dirty="0" smtClean="0"/>
              <a:t>Слово-название предмета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13835" y="1700808"/>
            <a:ext cx="3744416" cy="1015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«Имажинизм»</a:t>
            </a:r>
          </a:p>
          <a:p>
            <a:pPr algn="ctr"/>
            <a:r>
              <a:rPr lang="ru-RU" sz="2000" dirty="0" smtClean="0"/>
              <a:t>Слово-метафора с определенным значением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15111" y="4411542"/>
            <a:ext cx="1944216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«Футуризм»</a:t>
            </a:r>
          </a:p>
          <a:p>
            <a:pPr algn="ctr"/>
            <a:r>
              <a:rPr lang="ru-RU" sz="2000" dirty="0" smtClean="0"/>
              <a:t>Слово-звук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5724128" y="2742327"/>
            <a:ext cx="504056" cy="6823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5636860" y="4071128"/>
            <a:ext cx="367670" cy="3404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2491275" y="2716472"/>
            <a:ext cx="784581" cy="56851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708942" y="4127286"/>
            <a:ext cx="422899" cy="28425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https://upload.wikimedia.org/wikipedia/commons/thumb/9/98/Alexander_Blok.jpeg/267px-Alexander_Blok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10" y="1"/>
            <a:ext cx="1015305" cy="1441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218597" y="1441204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Блок А. А.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740352" y="1441204"/>
            <a:ext cx="1166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Белый А.</a:t>
            </a:r>
            <a:endParaRPr lang="ru-RU" dirty="0"/>
          </a:p>
        </p:txBody>
      </p:sp>
      <p:pic>
        <p:nvPicPr>
          <p:cNvPr id="20" name="Picture 4" descr="Andrei Bely (19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26" y="0"/>
            <a:ext cx="967250" cy="1441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37" y="5142068"/>
            <a:ext cx="1068326" cy="14438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5636860" y="6488668"/>
            <a:ext cx="162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Гумилёв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Н. С.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719" y="5179277"/>
            <a:ext cx="939792" cy="138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7420015" y="6464655"/>
            <a:ext cx="1693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АхматоваА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6" descr="https://upload.wikimedia.org/wikipedia/commons/thumb/d/d3/Igor_Severyanin.jpg/266px-Igor_Severyan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1" y="5101653"/>
            <a:ext cx="1016731" cy="13870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-24066" y="6499600"/>
            <a:ext cx="1527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/>
              <a:t>И</a:t>
            </a:r>
            <a:r>
              <a:rPr lang="ru-RU" dirty="0" smtClean="0"/>
              <a:t>. </a:t>
            </a:r>
            <a:r>
              <a:rPr lang="vi-VN" dirty="0" smtClean="0"/>
              <a:t>Северянин</a:t>
            </a:r>
            <a:endParaRPr lang="ru-RU" dirty="0"/>
          </a:p>
        </p:txBody>
      </p:sp>
      <p:pic>
        <p:nvPicPr>
          <p:cNvPr id="29" name="Picture 8" descr="Vladimir Mayakovsky 19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3" y="5142068"/>
            <a:ext cx="999029" cy="14023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511660" y="647201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 В. Маяковский</a:t>
            </a:r>
            <a:endParaRPr lang="ru-RU" dirty="0"/>
          </a:p>
        </p:txBody>
      </p:sp>
      <p:pic>
        <p:nvPicPr>
          <p:cNvPr id="31" name="Picture 10" descr="Esenin Moscow 192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" y="34734"/>
            <a:ext cx="1397319" cy="17159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14465" y="1366291"/>
            <a:ext cx="155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С. А. Есенин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80757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5936" y="764704"/>
            <a:ext cx="5140557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конквистадор в панцире железном,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весело преследую звезду,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прохожу по пропастям и безднам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отдыхаю в радостном саду.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Как смутно в небе диком и беззвездном!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Растет туман… но я молчу и жду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верю, я любовь свою найду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0767"/>
            <a:ext cx="3717972" cy="502470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50" y="11663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Николай Степанович Гумилёв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15 апреля 1886г </a:t>
            </a:r>
          </a:p>
        </p:txBody>
      </p:sp>
    </p:spTree>
    <p:extLst>
      <p:ext uri="{BB962C8B-B14F-4D97-AF65-F5344CB8AC3E}">
        <p14:creationId xmlns="" xmlns:p14="http://schemas.microsoft.com/office/powerpoint/2010/main" val="940972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60121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Анна Андреевна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Ахматова(Горенко)</a:t>
            </a:r>
          </a:p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 июня 1889г.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«Мне дали имя при крещенье – Анна,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Сладчайшее для губ людских и слуха.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дивно знала я земную радость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праздников считала не двенадцать,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столько, сколько дней в году…»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50" y="296948"/>
            <a:ext cx="3253129" cy="61024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24527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532" y="312467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ЦАРСКОСЕЛЬСКАЯ ВСТРЕЧА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2520280" cy="4045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7332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Рождественский сочельник 1903 г.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4167" y="260468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Анна Горенко - 14 лет 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Николай Гумилев - 17лет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59966"/>
            <a:ext cx="2651771" cy="404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7976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48609"/>
            <a:ext cx="61529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Ваше любимое: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Дерево – баобаб 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Цветок – орхидея;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Блюдо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канандер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Писатель – Оскар Уайльд;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Герой литературы – Дон Жуан. 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 Из записи Н. Гумилева </a:t>
            </a:r>
          </a:p>
          <a:p>
            <a:pPr algn="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гимназическом альбоме)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00" y="3284984"/>
            <a:ext cx="52747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Моя мечта надменна и проста:</a:t>
            </a:r>
          </a:p>
          <a:p>
            <a:r>
              <a:rPr lang="ru-RU" dirty="0"/>
              <a:t>Схватить весло, поставить ногу в стремя</a:t>
            </a:r>
          </a:p>
          <a:p>
            <a:r>
              <a:rPr lang="ru-RU" dirty="0"/>
              <a:t>И обмануть медлительное время,</a:t>
            </a:r>
          </a:p>
          <a:p>
            <a:r>
              <a:rPr lang="ru-RU" dirty="0"/>
              <a:t>Всегда лобзая новые уста.</a:t>
            </a:r>
          </a:p>
          <a:p>
            <a:endParaRPr lang="ru-RU" dirty="0"/>
          </a:p>
          <a:p>
            <a:r>
              <a:rPr lang="ru-RU" dirty="0"/>
              <a:t>А в старости принять завет Христа,</a:t>
            </a:r>
          </a:p>
          <a:p>
            <a:r>
              <a:rPr lang="ru-RU" dirty="0"/>
              <a:t>Потупить взор, посыпать пеплом темя</a:t>
            </a:r>
          </a:p>
          <a:p>
            <a:r>
              <a:rPr lang="ru-RU" dirty="0"/>
              <a:t>И взять на грудь спасающее бремя</a:t>
            </a:r>
          </a:p>
          <a:p>
            <a:r>
              <a:rPr lang="ru-RU" dirty="0"/>
              <a:t>Тяжелого железного креста!</a:t>
            </a:r>
          </a:p>
        </p:txBody>
      </p:sp>
      <p:sp>
        <p:nvSpPr>
          <p:cNvPr id="2" name="AutoShape 6" descr="data:image/jpeg;base64,/9j/4AAQSkZJRgABAQAAAQABAAD/2wCEAAkGBxEREhMQERMTFRMXFRgVGRgYFxcaGBIWFRYYGBcVGhYYICggGBslGxUVIjEhJSkrLjAuFx8zODMsNygtLisBCgoKDg0OGhAQGy4mICUtNS0tNysuLS8rLS0tLS0tLS0rLS0uLS0tLS0tLS8tLTAtLTctLS0tLS0tMC0tLS0tLf/AABEIAMgA/AMBIgACEQEDEQH/xAAbAAEAAwEBAQEAAAAAAAAAAAAABAUGAwIBB//EAD4QAAIBAgMEBwQJBAAHAAAAAAABAgMRBCExBRJRYQYTMkFxgZEiYqGxFCNCUnKCksHRFjOi4RUkQ1Njc8L/xAAYAQEAAwEAAAAAAAAAAAAAAAAAAQIDBP/EACgRAQEAAgEEAQMEAwEAAAAAAAABAhEDEiExQVETImGBkaHwBHHRMv/aAAwDAQACEQMRAD8A/cQAAAAAHLE1tyLla9syFh9r052Sau9M9f8AfImS1W5yXVWQIv0+mu1Ld8cvjofVtCj/ANyH6kNVPVPlJB4jUi9Gn5nshIAAAAAAAAAAAAAAAAAAAAAAAAAAAAAAAAAABDrbKoT7VOPpa/oTCBtDatOi7Su3a9lw07yZv0rl06+5zlsDDPWmvV/ycZdF8I/+n/lL+Th/VUGnu0a8rZZQur+JXYzpPiZO1Oiqa4yzl+nJL1ZpJmwyy4Z6/hzxez1h625Tk920XZq9nKVkr68X5F7sHGSnvxb3oxtn3ptu8W++1lnwaM1Sw2JryyT9p5zedk9WskllwNrgcHCjBQgrJfF8WTne2r5V4ZbludokAAxdYAAAAAAAAAAAAAAAAAAAAAAAAAAABD2niZU4rd1k9270i3o2TJtFupt0xeMhSV5u3Bat+CWbKfFdIZW+rppL705WXw+RVV63VxlKTcpOTjdu+84634RVtFqddibKeIm6td3jF2Ue5vXO3cuC5mswkm65by5ZXWLlGti8U7xdRx936umvzO8mWOzOi6T38RLrJcLuy83qaKEElZKyPRW8l9NceGecu7xRpRglGKSS7loenFH0GbYsAAAAAAAAAAAAAAAAAAAAAAAAAAAAAAAAVvSC/UtrROLfJKSuyyPNSCknFq6eTXFEy6quU3LGD2m7qjvZK7jLlK+bfjqbHY84ujDdtlFJpdzWTRVbS6OOSapSVn9mV2vC+tviiu2fg8dg5N7kakHqoSbt4p29V8Ta6ynauXCZceW7GzBX4Ha9Opl2JabssnfhzLAxs065lL4AAQkAAAAAAAAAAAAAAAAAAAAAAAAAAAAAAAAAAAAAZTa2xqqrzxEE6kZpJxTV1b3XlL55njB43EQ9mMaiXCUJNLzzt6muBp19tVheHvuXSiobTrrtwTXKM0/kSf8AjUY9uM4892VvkWh8aK7nwvMcp7RIbUoNX6yPm7fM9/T6OvWQ/UjxW2ZSm7uOfJtfI5vY1B9qG9+Jt/Mfaff+HSO1KD0qw/UjqsZT134+qK+p0awjy6pR/C3H5MpNodHvo31tJycO9NtuK43vmi0xxvtTLPkxm7I19OrGXZafgz2ZTCYKjiE4xdWjWSveM3nzV9UcayxuHkoyrNrubV1Pl7rHR62fWsm7O34bEFPsva7m4xmleTaTXe46pruLgpZZ5a45TKbgACFgAAAAAAAAAAAAAAAAAAAAAAAAAAAfJSSzbsiDX2rTjo97mmlH9TyJk2i5SeU8FRPbSSv9Vb/2L9kzg+kf/jbXHesv8kmT0VS8uE9r45YqUVCTlbds734WM5Lpcm92EIt86kbLzPDxdOpJSxVeDXdRptyT/FbOXgW+nfat5sb4d+jWFcmq+kUnGPGV3r4ZHLpHj5VK8MDFwpuVp78+TvaK73kT6u05btqVPq4LLfqewl4R1Zltq06cneU+snrvPLPusu5K5fGby3WGeUxw6Z+rX7K2NCjaV3Oav7T7t7Wy0RaFP0awk6cG5vKVnGOfsK3PTwLgyy8urj10zU0AAquAAAAAAAAAAAAAAAAAAAAAAAAEfHYyNKO9LwS75PgiQZ7pLhpb0KusYrd/C5PXz4lsZLdVTkyuOO4g/R6mNqSU5yUI2uk8oX0SS1lzZPqbJwVBe2t585Nv0vkfOjOKit6DsnJ78feuldeKI2IqRp4l9b2VU3rtappbsuaTy5Gt3vTmnT09V72/LpU2IqyvTgqKejzb/TofaHQygv7k6tR85WXojRwqJq6aa5Hoz+pk2nDh5sZ7+kMOneDnF+KfzQfRuS7FeS/Kv/mxd1sVTh2pxXi0Qq23sPHJTUnwj7XyJmWdRePinlWf0zUbu8Q3+X5Zlls7YdKl7Vt+f3pZteHA5OviavYiqceMu0/LuPv/AAqq85Vnf8/7SJtvuoxxxl3jj/f1XAMxi8JiKUk/pDUXpa94tK+ak2msifsPG1ajcZ7skknvJWs39l9xW49txecvfpsXAAKNQAAAAAAOVfEQgrzkkuYN6dQUmJ6T0IaKcvCOvrYhvpRUnlSw8/zP9o3ZeYZMrzYT204MrOvj6n2ZRXupL5u5HlQxq1dZ+f8AEifp/lW8/wAY1sgZGjtSrB7s6k4v3opr0smWa2rUpJSrJTg9J008r8YZ/BkXCxOPNjV2DlhsRGpFTg7xejOpRsAAAAAB4rUozW7JJrgewBm8d0fnrRlHW9ndfFaPmV2Jniordq03NLS79pfhmtfO5tQaTkvthlwT1dPy+p9IUr0sPVg9d5qSz/KrEyngNo1o2lKslxUt1/Fo/RAWvN+FJ/iz5YKhsrF0VbqVVf3pqMnfn7RNo4faE8nGNNe7uxX+N2bA+SZW8lvpaf48nushV2Tic3J2S75VFb4ohw2hXp3jGcnb3rpc7vVEuuutknUnaUp2tJ+zS5bul+feR9o7JjTxCnNOVK0bO+T+9po1kzWX5c9nvFLwsJYytaq3uxjeybs791/4NVh6EYRUYJJLuRG2fKglalKD42ab8+8lTrRSu5JLm0Y5Xbr48ZjN3y9gqMX0iowvutzfu6PzeT8iqjtvEV3anFpcIWfrN3QmFplzYzt5/wBNVKaWbaS5nOGLpvJTi/NFAtj4mtnWq2XDX+Fc7LotQ+3KUvNL5Dpx91HXnfGP7r7eRFr7Sow7VSN+F7v0Rkdq0cLfqaHWznot2pJpPha9n8j3gehjkr1ZOmvuxs35yt/Jbox1u1S82dusYm7V6WQhlBwivvSd2/CEc/WxT08X17bdSy75P2pu/coLKPn6F/Q6I0IaP1jFv5Frgtl0qXZir8e//RPVhJ2VvHyZ37mYwyhB/V4SrVl3zmteeeXoWEcVjGvZo7i5RSt8WaQFbn+Gk4de2XjtTFwylByXFwd15qyJOH2/Jf3ILd75K/s+Kz+ZfkHH0KDTdTdi/vXs15kdUvouGWPeZfu9V6VKvDPdmrZPJ25p9xlMNUqbvUQTkpVGl5K/kiDi8bOlO+HUtyUtzfyjF3ss15/DxNfsTZfVJOTTlbK2kb5vPvb4mmuiMt/Vy7fqmbNwipU1Bc2+bbu36slAGFdcmpqAACQAAAAAAAAAAAABHxWBpVVapCMvFfuVlTo5C27CUlHhqv5LsEzKxTLjxy8xnqXRWnFWjLdXupJ+ruV9boPd36+f5rv9zYgt9TL5UvBx30ytDo3Wpdl0J/jg7+t2T4xxyyXUejt8C7AudvlM4ZPG1HUwuPm/79Kmvdg2/Vs5/wBNym/+YxFWqvu33Y+aWpoAR130n6WN89/1RMDs6lRVqUIx8NX5ksArva8knaB8bPpF2nSc6coxzdslxtnbzELdRT7Q6QVHPqcNT359zenj4c2d6OEx0o/WV6cHwhTvbzkyBsLaEIV6tOp7Epbu7fLRW3eWZP6TbVdGmlB2lK+eu6lq/HNGtnfUjmmUuNzyrhi8LWjlPHW5OMF8rMqH9Ei3v1ZVpcIJ5+M3n8SZ0T2ZSnGpOrBTnvtb8s3JeD0saCOycOtKVP8ASiblMbpE47nOqfzusvVpzxSjTpQSpxeVuzDi232mbKhDdio8El6CnTjFWiklwR7M8stt+Pj6e/sABVoAAAAAAAAAAAAAAAAAAAAAAAAAAAAAAAAiY/ZtGumqkFLn3rweqMltTojUhKM6DdSMfsSk725PR+ZuDzUmopyk0kldt5JLi33F8c7j4ZZ8WOflh6WKnRnvuM6En2lKPsy/NmidiOlsqKvUhFruafa8Er5njafSKeJk8LgYKpJq0pvsQTyvn3c3rbJSJewOiNKhapVfXVlZqUl7MGtHCPc9PaeeWVtDS2a+6Mccct6wvZd7OxEqlOM505U5NX3Jaxzyv5WduZJAMHWAAAAAAAAAAAAAAAAAAAAAAAAAAAAAAAAAGY2v0sjGXUYSPX13krJuEWtc12rcmku9omS3wrllMfK42vtejhob9WSWtl9qdu5Lv8dF32M3RwuJ2m+srb1DCX9mmrqdVJ5N8nxfD2VpNytm9FnOf0jHS66q7Pdv9XBJ3UbfaSd8rbuejeb1Jbcx8K6uf/rx8f8AUfAYGnQgqdKKjFdy+Lb1b5vMkAFGgAAAAAAAAAAAAAAAAAAAAAAAAAAAAAAAAccXiYUoSqVHuwirt8F4LN+CPmLxUacd6T8F3t8EV8tnvE54lLq73VLWLto537T5f7RKLfhmquNxe05uFC9HDrJyeW9+Jx7T19iLt955o1exti0cLDdpRzaW9J9qduL4a5LJXyJ1GlGCUYpRilZJJJJLuSWh7Jyy32nhTHDV3e9/vgABVoAAAAAAAAAAAAAAAAAAAAAAAAAAAAAAAAAADw6Sbu1n8j2AAAAAAA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data:image/jpeg;base64,/9j/4AAQSkZJRgABAQAAAQABAAD/2wCEAAkGBxEREhMQERMTFRMXFRgVGRgYFxcaGBIWFRYYGBcVGhYYICggGBslGxUVIjEhJSkrLjAuFx8zODMsNygtLisBCgoKDg0OGhAQGy4mICUtNS0tNysuLS8rLS0tLS0tLS0rLS0uLS0tLS0tLS8tLTAtLTctLS0tLS0tMC0tLS0tLf/AABEIAMgA/AMBIgACEQEDEQH/xAAbAAEAAwEBAQEAAAAAAAAAAAAABAUGAwIBB//EAD4QAAIBAgMEBwQJBAAHAAAAAAABAgMRBCExBRJRYQYTMkFxgZEiYqGxFCNCUnKCksHRFjOi4RUkQ1Njc8L/xAAYAQEAAwEAAAAAAAAAAAAAAAAAAQIDBP/EACgRAQEAAgEEAQMEAwEAAAAAAAABAhEDEiExQVETImGBkaHwBHHRMv/aAAwDAQACEQMRAD8A/cQAAAAAHLE1tyLla9syFh9r052Sau9M9f8AfImS1W5yXVWQIv0+mu1Ld8cvjofVtCj/ANyH6kNVPVPlJB4jUi9Gn5nshIAAAAAAAAAAAAAAAAAAAAAAAAAAAAAAAAAABDrbKoT7VOPpa/oTCBtDatOi7Su3a9lw07yZv0rl06+5zlsDDPWmvV/ycZdF8I/+n/lL+Th/VUGnu0a8rZZQur+JXYzpPiZO1Oiqa4yzl+nJL1ZpJmwyy4Z6/hzxez1h625Tk920XZq9nKVkr68X5F7sHGSnvxb3oxtn3ptu8W++1lnwaM1Sw2JryyT9p5zedk9WskllwNrgcHCjBQgrJfF8WTne2r5V4ZbludokAAxdYAAAAAAAAAAAAAAAAAAAAAAAAAAABD2niZU4rd1k9270i3o2TJtFupt0xeMhSV5u3Bat+CWbKfFdIZW+rppL705WXw+RVV63VxlKTcpOTjdu+84634RVtFqddibKeIm6td3jF2Ue5vXO3cuC5mswkm65by5ZXWLlGti8U7xdRx936umvzO8mWOzOi6T38RLrJcLuy83qaKEElZKyPRW8l9NceGecu7xRpRglGKSS7loenFH0GbYsAAAAAAAAAAAAAAAAAAAAAAAAAAAAAAAAVvSC/UtrROLfJKSuyyPNSCknFq6eTXFEy6quU3LGD2m7qjvZK7jLlK+bfjqbHY84ujDdtlFJpdzWTRVbS6OOSapSVn9mV2vC+tviiu2fg8dg5N7kakHqoSbt4p29V8Ta6ynauXCZceW7GzBX4Ha9Opl2JabssnfhzLAxs065lL4AAQkAAAAAAAAAAAAAAAAAAAAAAAAAAAAAAAAAAAAAZTa2xqqrzxEE6kZpJxTV1b3XlL55njB43EQ9mMaiXCUJNLzzt6muBp19tVheHvuXSiobTrrtwTXKM0/kSf8AjUY9uM4892VvkWh8aK7nwvMcp7RIbUoNX6yPm7fM9/T6OvWQ/UjxW2ZSm7uOfJtfI5vY1B9qG9+Jt/Mfaff+HSO1KD0qw/UjqsZT134+qK+p0awjy6pR/C3H5MpNodHvo31tJycO9NtuK43vmi0xxvtTLPkxm7I19OrGXZafgz2ZTCYKjiE4xdWjWSveM3nzV9UcayxuHkoyrNrubV1Pl7rHR62fWsm7O34bEFPsva7m4xmleTaTXe46pruLgpZZ5a45TKbgACFgAAAAAAAAAAAAAAAAAAAAAAAAAAAfJSSzbsiDX2rTjo97mmlH9TyJk2i5SeU8FRPbSSv9Vb/2L9kzg+kf/jbXHesv8kmT0VS8uE9r45YqUVCTlbds734WM5Lpcm92EIt86kbLzPDxdOpJSxVeDXdRptyT/FbOXgW+nfat5sb4d+jWFcmq+kUnGPGV3r4ZHLpHj5VK8MDFwpuVp78+TvaK73kT6u05btqVPq4LLfqewl4R1Zltq06cneU+snrvPLPusu5K5fGby3WGeUxw6Z+rX7K2NCjaV3Oav7T7t7Wy0RaFP0awk6cG5vKVnGOfsK3PTwLgyy8urj10zU0AAquAAAAAAAAAAAAAAAAAAAAAAAAEfHYyNKO9LwS75PgiQZ7pLhpb0KusYrd/C5PXz4lsZLdVTkyuOO4g/R6mNqSU5yUI2uk8oX0SS1lzZPqbJwVBe2t585Nv0vkfOjOKit6DsnJ78feuldeKI2IqRp4l9b2VU3rtappbsuaTy5Gt3vTmnT09V72/LpU2IqyvTgqKejzb/TofaHQygv7k6tR85WXojRwqJq6aa5Hoz+pk2nDh5sZ7+kMOneDnF+KfzQfRuS7FeS/Kv/mxd1sVTh2pxXi0Qq23sPHJTUnwj7XyJmWdRePinlWf0zUbu8Q3+X5Zlls7YdKl7Vt+f3pZteHA5OviavYiqceMu0/LuPv/AAqq85Vnf8/7SJtvuoxxxl3jj/f1XAMxi8JiKUk/pDUXpa94tK+ak2msifsPG1ajcZ7skknvJWs39l9xW49txecvfpsXAAKNQAAAAAAOVfEQgrzkkuYN6dQUmJ6T0IaKcvCOvrYhvpRUnlSw8/zP9o3ZeYZMrzYT204MrOvj6n2ZRXupL5u5HlQxq1dZ+f8AEifp/lW8/wAY1sgZGjtSrB7s6k4v3opr0smWa2rUpJSrJTg9J008r8YZ/BkXCxOPNjV2DlhsRGpFTg7xejOpRsAAAAAB4rUozW7JJrgewBm8d0fnrRlHW9ndfFaPmV2Jniordq03NLS79pfhmtfO5tQaTkvthlwT1dPy+p9IUr0sPVg9d5qSz/KrEyngNo1o2lKslxUt1/Fo/RAWvN+FJ/iz5YKhsrF0VbqVVf3pqMnfn7RNo4faE8nGNNe7uxX+N2bA+SZW8lvpaf48nushV2Tic3J2S75VFb4ohw2hXp3jGcnb3rpc7vVEuuutknUnaUp2tJ+zS5bul+feR9o7JjTxCnNOVK0bO+T+9po1kzWX5c9nvFLwsJYytaq3uxjeybs791/4NVh6EYRUYJJLuRG2fKglalKD42ab8+8lTrRSu5JLm0Y5Xbr48ZjN3y9gqMX0iowvutzfu6PzeT8iqjtvEV3anFpcIWfrN3QmFplzYzt5/wBNVKaWbaS5nOGLpvJTi/NFAtj4mtnWq2XDX+Fc7LotQ+3KUvNL5Dpx91HXnfGP7r7eRFr7Sow7VSN+F7v0Rkdq0cLfqaHWznot2pJpPha9n8j3gehjkr1ZOmvuxs35yt/Jbox1u1S82dusYm7V6WQhlBwivvSd2/CEc/WxT08X17bdSy75P2pu/coLKPn6F/Q6I0IaP1jFv5Frgtl0qXZir8e//RPVhJ2VvHyZ37mYwyhB/V4SrVl3zmteeeXoWEcVjGvZo7i5RSt8WaQFbn+Gk4de2XjtTFwylByXFwd15qyJOH2/Jf3ILd75K/s+Kz+ZfkHH0KDTdTdi/vXs15kdUvouGWPeZfu9V6VKvDPdmrZPJ25p9xlMNUqbvUQTkpVGl5K/kiDi8bOlO+HUtyUtzfyjF3ss15/DxNfsTZfVJOTTlbK2kb5vPvb4mmuiMt/Vy7fqmbNwipU1Bc2+bbu36slAGFdcmpqAACQAAAAAAAAAAAABHxWBpVVapCMvFfuVlTo5C27CUlHhqv5LsEzKxTLjxy8xnqXRWnFWjLdXupJ+ruV9boPd36+f5rv9zYgt9TL5UvBx30ytDo3Wpdl0J/jg7+t2T4xxyyXUejt8C7AudvlM4ZPG1HUwuPm/79Kmvdg2/Vs5/wBNym/+YxFWqvu33Y+aWpoAR130n6WN89/1RMDs6lRVqUIx8NX5ksArva8knaB8bPpF2nSc6coxzdslxtnbzELdRT7Q6QVHPqcNT359zenj4c2d6OEx0o/WV6cHwhTvbzkyBsLaEIV6tOp7Epbu7fLRW3eWZP6TbVdGmlB2lK+eu6lq/HNGtnfUjmmUuNzyrhi8LWjlPHW5OMF8rMqH9Ei3v1ZVpcIJ5+M3n8SZ0T2ZSnGpOrBTnvtb8s3JeD0saCOycOtKVP8ASiblMbpE47nOqfzusvVpzxSjTpQSpxeVuzDi232mbKhDdio8El6CnTjFWiklwR7M8stt+Pj6e/sABVoAAAAAAAAAAAAAAAAAAAAAAAAAAAAAAAAiY/ZtGumqkFLn3rweqMltTojUhKM6DdSMfsSk725PR+ZuDzUmopyk0kldt5JLi33F8c7j4ZZ8WOflh6WKnRnvuM6En2lKPsy/NmidiOlsqKvUhFruafa8Er5njafSKeJk8LgYKpJq0pvsQTyvn3c3rbJSJewOiNKhapVfXVlZqUl7MGtHCPc9PaeeWVtDS2a+6Mccct6wvZd7OxEqlOM505U5NX3Jaxzyv5WduZJAMHWAAAAAAAAAAAAAAAAAAAAAAAAAAAAAAAAAGY2v0sjGXUYSPX13krJuEWtc12rcmku9omS3wrllMfK42vtejhob9WSWtl9qdu5Lv8dF32M3RwuJ2m+srb1DCX9mmrqdVJ5N8nxfD2VpNytm9FnOf0jHS66q7Pdv9XBJ3UbfaSd8rbuejeb1Jbcx8K6uf/rx8f8AUfAYGnQgqdKKjFdy+Lb1b5vMkAFGgAAAAAAAAAAAAAAAAAAAAAAAAAAAAAAAAccXiYUoSqVHuwirt8F4LN+CPmLxUacd6T8F3t8EV8tnvE54lLq73VLWLto537T5f7RKLfhmquNxe05uFC9HDrJyeW9+Jx7T19iLt955o1exti0cLDdpRzaW9J9qduL4a5LJXyJ1GlGCUYpRilZJJJJLuSWh7Jyy32nhTHDV3e9/vgABVoAAAAAAAAAAAAAAAAAAAAAAAAAAAAAAAAAADw6Sbu1n8j2AAAAAAAAAAAA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0" descr="data:image/jpeg;base64,/9j/4AAQSkZJRgABAQAAAQABAAD/2wCEAAkGBxEREhMQERMTFRMXFRgVGRgYFxcaGBIWFRYYGBcVGhYYICggGBslGxUVIjEhJSkrLjAuFx8zODMsNygtLisBCgoKDg0OGhAQGy4mICUtNS0tNysuLS8rLS0tLS0tLS0rLS0uLS0tLS0tLS8tLTAtLTctLS0tLS0tMC0tLS0tLf/AABEIAMgA/AMBIgACEQEDEQH/xAAbAAEAAwEBAQEAAAAAAAAAAAAABAUGAwIBB//EAD4QAAIBAgMEBwQJBAAHAAAAAAABAgMRBCExBRJRYQYTMkFxgZEiYqGxFCNCUnKCksHRFjOi4RUkQ1Njc8L/xAAYAQEAAwEAAAAAAAAAAAAAAAAAAQIDBP/EACgRAQEAAgEEAQMEAwEAAAAAAAABAhEDEiExQVETImGBkaHwBHHRMv/aAAwDAQACEQMRAD8A/cQAAAAAHLE1tyLla9syFh9r052Sau9M9f8AfImS1W5yXVWQIv0+mu1Ld8cvjofVtCj/ANyH6kNVPVPlJB4jUi9Gn5nshIAAAAAAAAAAAAAAAAAAAAAAAAAAAAAAAAAABDrbKoT7VOPpa/oTCBtDatOi7Su3a9lw07yZv0rl06+5zlsDDPWmvV/ycZdF8I/+n/lL+Th/VUGnu0a8rZZQur+JXYzpPiZO1Oiqa4yzl+nJL1ZpJmwyy4Z6/hzxez1h625Tk920XZq9nKVkr68X5F7sHGSnvxb3oxtn3ptu8W++1lnwaM1Sw2JryyT9p5zedk9WskllwNrgcHCjBQgrJfF8WTne2r5V4ZbludokAAxdYAAAAAAAAAAAAAAAAAAAAAAAAAAABD2niZU4rd1k9270i3o2TJtFupt0xeMhSV5u3Bat+CWbKfFdIZW+rppL705WXw+RVV63VxlKTcpOTjdu+84634RVtFqddibKeIm6td3jF2Ue5vXO3cuC5mswkm65by5ZXWLlGti8U7xdRx936umvzO8mWOzOi6T38RLrJcLuy83qaKEElZKyPRW8l9NceGecu7xRpRglGKSS7loenFH0GbYsAAAAAAAAAAAAAAAAAAAAAAAAAAAAAAAAVvSC/UtrROLfJKSuyyPNSCknFq6eTXFEy6quU3LGD2m7qjvZK7jLlK+bfjqbHY84ujDdtlFJpdzWTRVbS6OOSapSVn9mV2vC+tviiu2fg8dg5N7kakHqoSbt4p29V8Ta6ynauXCZceW7GzBX4Ha9Opl2JabssnfhzLAxs065lL4AAQkAAAAAAAAAAAAAAAAAAAAAAAAAAAAAAAAAAAAAZTa2xqqrzxEE6kZpJxTV1b3XlL55njB43EQ9mMaiXCUJNLzzt6muBp19tVheHvuXSiobTrrtwTXKM0/kSf8AjUY9uM4892VvkWh8aK7nwvMcp7RIbUoNX6yPm7fM9/T6OvWQ/UjxW2ZSm7uOfJtfI5vY1B9qG9+Jt/Mfaff+HSO1KD0qw/UjqsZT134+qK+p0awjy6pR/C3H5MpNodHvo31tJycO9NtuK43vmi0xxvtTLPkxm7I19OrGXZafgz2ZTCYKjiE4xdWjWSveM3nzV9UcayxuHkoyrNrubV1Pl7rHR62fWsm7O34bEFPsva7m4xmleTaTXe46pruLgpZZ5a45TKbgACFgAAAAAAAAAAAAAAAAAAAAAAAAAAAfJSSzbsiDX2rTjo97mmlH9TyJk2i5SeU8FRPbSSv9Vb/2L9kzg+kf/jbXHesv8kmT0VS8uE9r45YqUVCTlbds734WM5Lpcm92EIt86kbLzPDxdOpJSxVeDXdRptyT/FbOXgW+nfat5sb4d+jWFcmq+kUnGPGV3r4ZHLpHj5VK8MDFwpuVp78+TvaK73kT6u05btqVPq4LLfqewl4R1Zltq06cneU+snrvPLPusu5K5fGby3WGeUxw6Z+rX7K2NCjaV3Oav7T7t7Wy0RaFP0awk6cG5vKVnGOfsK3PTwLgyy8urj10zU0AAquAAAAAAAAAAAAAAAAAAAAAAAAEfHYyNKO9LwS75PgiQZ7pLhpb0KusYrd/C5PXz4lsZLdVTkyuOO4g/R6mNqSU5yUI2uk8oX0SS1lzZPqbJwVBe2t585Nv0vkfOjOKit6DsnJ78feuldeKI2IqRp4l9b2VU3rtappbsuaTy5Gt3vTmnT09V72/LpU2IqyvTgqKejzb/TofaHQygv7k6tR85WXojRwqJq6aa5Hoz+pk2nDh5sZ7+kMOneDnF+KfzQfRuS7FeS/Kv/mxd1sVTh2pxXi0Qq23sPHJTUnwj7XyJmWdRePinlWf0zUbu8Q3+X5Zlls7YdKl7Vt+f3pZteHA5OviavYiqceMu0/LuPv/AAqq85Vnf8/7SJtvuoxxxl3jj/f1XAMxi8JiKUk/pDUXpa94tK+ak2msifsPG1ajcZ7skknvJWs39l9xW49txecvfpsXAAKNQAAAAAAOVfEQgrzkkuYN6dQUmJ6T0IaKcvCOvrYhvpRUnlSw8/zP9o3ZeYZMrzYT204MrOvj6n2ZRXupL5u5HlQxq1dZ+f8AEifp/lW8/wAY1sgZGjtSrB7s6k4v3opr0smWa2rUpJSrJTg9J008r8YZ/BkXCxOPNjV2DlhsRGpFTg7xejOpRsAAAAAB4rUozW7JJrgewBm8d0fnrRlHW9ndfFaPmV2Jniordq03NLS79pfhmtfO5tQaTkvthlwT1dPy+p9IUr0sPVg9d5qSz/KrEyngNo1o2lKslxUt1/Fo/RAWvN+FJ/iz5YKhsrF0VbqVVf3pqMnfn7RNo4faE8nGNNe7uxX+N2bA+SZW8lvpaf48nushV2Tic3J2S75VFb4ohw2hXp3jGcnb3rpc7vVEuuutknUnaUp2tJ+zS5bul+feR9o7JjTxCnNOVK0bO+T+9po1kzWX5c9nvFLwsJYytaq3uxjeybs791/4NVh6EYRUYJJLuRG2fKglalKD42ab8+8lTrRSu5JLm0Y5Xbr48ZjN3y9gqMX0iowvutzfu6PzeT8iqjtvEV3anFpcIWfrN3QmFplzYzt5/wBNVKaWbaS5nOGLpvJTi/NFAtj4mtnWq2XDX+Fc7LotQ+3KUvNL5Dpx91HXnfGP7r7eRFr7Sow7VSN+F7v0Rkdq0cLfqaHWznot2pJpPha9n8j3gehjkr1ZOmvuxs35yt/Jbox1u1S82dusYm7V6WQhlBwivvSd2/CEc/WxT08X17bdSy75P2pu/coLKPn6F/Q6I0IaP1jFv5Frgtl0qXZir8e//RPVhJ2VvHyZ37mYwyhB/V4SrVl3zmteeeXoWEcVjGvZo7i5RSt8WaQFbn+Gk4de2XjtTFwylByXFwd15qyJOH2/Jf3ILd75K/s+Kz+ZfkHH0KDTdTdi/vXs15kdUvouGWPeZfu9V6VKvDPdmrZPJ25p9xlMNUqbvUQTkpVGl5K/kiDi8bOlO+HUtyUtzfyjF3ss15/DxNfsTZfVJOTTlbK2kb5vPvb4mmuiMt/Vy7fqmbNwipU1Bc2+bbu36slAGFdcmpqAACQAAAAAAAAAAAABHxWBpVVapCMvFfuVlTo5C27CUlHhqv5LsEzKxTLjxy8xnqXRWnFWjLdXupJ+ruV9boPd36+f5rv9zYgt9TL5UvBx30ytDo3Wpdl0J/jg7+t2T4xxyyXUejt8C7AudvlM4ZPG1HUwuPm/79Kmvdg2/Vs5/wBNym/+YxFWqvu33Y+aWpoAR130n6WN89/1RMDs6lRVqUIx8NX5ksArva8knaB8bPpF2nSc6coxzdslxtnbzELdRT7Q6QVHPqcNT359zenj4c2d6OEx0o/WV6cHwhTvbzkyBsLaEIV6tOp7Epbu7fLRW3eWZP6TbVdGmlB2lK+eu6lq/HNGtnfUjmmUuNzyrhi8LWjlPHW5OMF8rMqH9Ei3v1ZVpcIJ5+M3n8SZ0T2ZSnGpOrBTnvtb8s3JeD0saCOycOtKVP8ASiblMbpE47nOqfzusvVpzxSjTpQSpxeVuzDi232mbKhDdio8El6CnTjFWiklwR7M8stt+Pj6e/sABVoAAAAAAAAAAAAAAAAAAAAAAAAAAAAAAAAiY/ZtGumqkFLn3rweqMltTojUhKM6DdSMfsSk725PR+ZuDzUmopyk0kldt5JLi33F8c7j4ZZ8WOflh6WKnRnvuM6En2lKPsy/NmidiOlsqKvUhFruafa8Er5njafSKeJk8LgYKpJq0pvsQTyvn3c3rbJSJewOiNKhapVfXVlZqUl7MGtHCPc9PaeeWVtDS2a+6Mccct6wvZd7OxEqlOM505U5NX3Jaxzyv5WduZJAMHWAAAAAAAAAAAAAAAAAAAAAAAAAAAAAAAAAGY2v0sjGXUYSPX13krJuEWtc12rcmku9omS3wrllMfK42vtejhob9WSWtl9qdu5Lv8dF32M3RwuJ2m+srb1DCX9mmrqdVJ5N8nxfD2VpNytm9FnOf0jHS66q7Pdv9XBJ3UbfaSd8rbuejeb1Jbcx8K6uf/rx8f8AUfAYGnQgqdKKjFdy+Lb1b5vMkAFGgAAAAAAAAAAAAAAAAAAAAAAAAAAAAAAAAccXiYUoSqVHuwirt8F4LN+CPmLxUacd6T8F3t8EV8tnvE54lLq73VLWLto537T5f7RKLfhmquNxe05uFC9HDrJyeW9+Jx7T19iLt955o1exti0cLDdpRzaW9J9qduL4a5LJXyJ1GlGCUYpRilZJJJJLuSWh7Jyy32nhTHDV3e9/vgABVoAAAAAAAAAAAAAAAAAAAAAAAAAAAAAAAAAADw6Sbu1n8j2AAAAAAAAAAAA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 descr="data:image/jpeg;base64,/9j/4AAQSkZJRgABAQAAAQABAAD/2wCEAAkGBxEREhMQERMTFRMXFRgVGRgYFxcaGBIWFRYYGBcVGhYYICggGBslGxUVIjEhJSkrLjAuFx8zODMsNygtLisBCgoKDg0OGhAQGy4mICUtNS0tNysuLS8rLS0tLS0tLS0rLS0uLS0tLS0tLS8tLTAtLTctLS0tLS0tMC0tLS0tLf/AABEIAMgA/AMBIgACEQEDEQH/xAAbAAEAAwEBAQEAAAAAAAAAAAAABAUGAwIBB//EAD4QAAIBAgMEBwQJBAAHAAAAAAABAgMRBCExBRJRYQYTMkFxgZEiYqGxFCNCUnKCksHRFjOi4RUkQ1Njc8L/xAAYAQEAAwEAAAAAAAAAAAAAAAAAAQIDBP/EACgRAQEAAgEEAQMEAwEAAAAAAAABAhEDEiExQVETImGBkaHwBHHRMv/aAAwDAQACEQMRAD8A/cQAAAAAHLE1tyLla9syFh9r052Sau9M9f8AfImS1W5yXVWQIv0+mu1Ld8cvjofVtCj/ANyH6kNVPVPlJB4jUi9Gn5nshIAAAAAAAAAAAAAAAAAAAAAAAAAAAAAAAAAABDrbKoT7VOPpa/oTCBtDatOi7Su3a9lw07yZv0rl06+5zlsDDPWmvV/ycZdF8I/+n/lL+Th/VUGnu0a8rZZQur+JXYzpPiZO1Oiqa4yzl+nJL1ZpJmwyy4Z6/hzxez1h625Tk920XZq9nKVkr68X5F7sHGSnvxb3oxtn3ptu8W++1lnwaM1Sw2JryyT9p5zedk9WskllwNrgcHCjBQgrJfF8WTne2r5V4ZbludokAAxdYAAAAAAAAAAAAAAAAAAAAAAAAAAABD2niZU4rd1k9270i3o2TJtFupt0xeMhSV5u3Bat+CWbKfFdIZW+rppL705WXw+RVV63VxlKTcpOTjdu+84634RVtFqddibKeIm6td3jF2Ue5vXO3cuC5mswkm65by5ZXWLlGti8U7xdRx936umvzO8mWOzOi6T38RLrJcLuy83qaKEElZKyPRW8l9NceGecu7xRpRglGKSS7loenFH0GbYsAAAAAAAAAAAAAAAAAAAAAAAAAAAAAAAAVvSC/UtrROLfJKSuyyPNSCknFq6eTXFEy6quU3LGD2m7qjvZK7jLlK+bfjqbHY84ujDdtlFJpdzWTRVbS6OOSapSVn9mV2vC+tviiu2fg8dg5N7kakHqoSbt4p29V8Ta6ynauXCZceW7GzBX4Ha9Opl2JabssnfhzLAxs065lL4AAQkAAAAAAAAAAAAAAAAAAAAAAAAAAAAAAAAAAAAAZTa2xqqrzxEE6kZpJxTV1b3XlL55njB43EQ9mMaiXCUJNLzzt6muBp19tVheHvuXSiobTrrtwTXKM0/kSf8AjUY9uM4892VvkWh8aK7nwvMcp7RIbUoNX6yPm7fM9/T6OvWQ/UjxW2ZSm7uOfJtfI5vY1B9qG9+Jt/Mfaff+HSO1KD0qw/UjqsZT134+qK+p0awjy6pR/C3H5MpNodHvo31tJycO9NtuK43vmi0xxvtTLPkxm7I19OrGXZafgz2ZTCYKjiE4xdWjWSveM3nzV9UcayxuHkoyrNrubV1Pl7rHR62fWsm7O34bEFPsva7m4xmleTaTXe46pruLgpZZ5a45TKbgACFgAAAAAAAAAAAAAAAAAAAAAAAAAAAfJSSzbsiDX2rTjo97mmlH9TyJk2i5SeU8FRPbSSv9Vb/2L9kzg+kf/jbXHesv8kmT0VS8uE9r45YqUVCTlbds734WM5Lpcm92EIt86kbLzPDxdOpJSxVeDXdRptyT/FbOXgW+nfat5sb4d+jWFcmq+kUnGPGV3r4ZHLpHj5VK8MDFwpuVp78+TvaK73kT6u05btqVPq4LLfqewl4R1Zltq06cneU+snrvPLPusu5K5fGby3WGeUxw6Z+rX7K2NCjaV3Oav7T7t7Wy0RaFP0awk6cG5vKVnGOfsK3PTwLgyy8urj10zU0AAquAAAAAAAAAAAAAAAAAAAAAAAAEfHYyNKO9LwS75PgiQZ7pLhpb0KusYrd/C5PXz4lsZLdVTkyuOO4g/R6mNqSU5yUI2uk8oX0SS1lzZPqbJwVBe2t585Nv0vkfOjOKit6DsnJ78feuldeKI2IqRp4l9b2VU3rtappbsuaTy5Gt3vTmnT09V72/LpU2IqyvTgqKejzb/TofaHQygv7k6tR85WXojRwqJq6aa5Hoz+pk2nDh5sZ7+kMOneDnF+KfzQfRuS7FeS/Kv/mxd1sVTh2pxXi0Qq23sPHJTUnwj7XyJmWdRePinlWf0zUbu8Q3+X5Zlls7YdKl7Vt+f3pZteHA5OviavYiqceMu0/LuPv/AAqq85Vnf8/7SJtvuoxxxl3jj/f1XAMxi8JiKUk/pDUXpa94tK+ak2msifsPG1ajcZ7skknvJWs39l9xW49txecvfpsXAAKNQAAAAAAOVfEQgrzkkuYN6dQUmJ6T0IaKcvCOvrYhvpRUnlSw8/zP9o3ZeYZMrzYT204MrOvj6n2ZRXupL5u5HlQxq1dZ+f8AEifp/lW8/wAY1sgZGjtSrB7s6k4v3opr0smWa2rUpJSrJTg9J008r8YZ/BkXCxOPNjV2DlhsRGpFTg7xejOpRsAAAAAB4rUozW7JJrgewBm8d0fnrRlHW9ndfFaPmV2Jniordq03NLS79pfhmtfO5tQaTkvthlwT1dPy+p9IUr0sPVg9d5qSz/KrEyngNo1o2lKslxUt1/Fo/RAWvN+FJ/iz5YKhsrF0VbqVVf3pqMnfn7RNo4faE8nGNNe7uxX+N2bA+SZW8lvpaf48nushV2Tic3J2S75VFb4ohw2hXp3jGcnb3rpc7vVEuuutknUnaUp2tJ+zS5bul+feR9o7JjTxCnNOVK0bO+T+9po1kzWX5c9nvFLwsJYytaq3uxjeybs791/4NVh6EYRUYJJLuRG2fKglalKD42ab8+8lTrRSu5JLm0Y5Xbr48ZjN3y9gqMX0iowvutzfu6PzeT8iqjtvEV3anFpcIWfrN3QmFplzYzt5/wBNVKaWbaS5nOGLpvJTi/NFAtj4mtnWq2XDX+Fc7LotQ+3KUvNL5Dpx91HXnfGP7r7eRFr7Sow7VSN+F7v0Rkdq0cLfqaHWznot2pJpPha9n8j3gehjkr1ZOmvuxs35yt/Jbox1u1S82dusYm7V6WQhlBwivvSd2/CEc/WxT08X17bdSy75P2pu/coLKPn6F/Q6I0IaP1jFv5Frgtl0qXZir8e//RPVhJ2VvHyZ37mYwyhB/V4SrVl3zmteeeXoWEcVjGvZo7i5RSt8WaQFbn+Gk4de2XjtTFwylByXFwd15qyJOH2/Jf3ILd75K/s+Kz+ZfkHH0KDTdTdi/vXs15kdUvouGWPeZfu9V6VKvDPdmrZPJ25p9xlMNUqbvUQTkpVGl5K/kiDi8bOlO+HUtyUtzfyjF3ss15/DxNfsTZfVJOTTlbK2kb5vPvb4mmuiMt/Vy7fqmbNwipU1Bc2+bbu36slAGFdcmpqAACQAAAAAAAAAAAABHxWBpVVapCMvFfuVlTo5C27CUlHhqv5LsEzKxTLjxy8xnqXRWnFWjLdXupJ+ruV9boPd36+f5rv9zYgt9TL5UvBx30ytDo3Wpdl0J/jg7+t2T4xxyyXUejt8C7AudvlM4ZPG1HUwuPm/79Kmvdg2/Vs5/wBNym/+YxFWqvu33Y+aWpoAR130n6WN89/1RMDs6lRVqUIx8NX5ksArva8knaB8bPpF2nSc6coxzdslxtnbzELdRT7Q6QVHPqcNT359zenj4c2d6OEx0o/WV6cHwhTvbzkyBsLaEIV6tOp7Epbu7fLRW3eWZP6TbVdGmlB2lK+eu6lq/HNGtnfUjmmUuNzyrhi8LWjlPHW5OMF8rMqH9Ei3v1ZVpcIJ5+M3n8SZ0T2ZSnGpOrBTnvtb8s3JeD0saCOycOtKVP8ASiblMbpE47nOqfzusvVpzxSjTpQSpxeVuzDi232mbKhDdio8El6CnTjFWiklwR7M8stt+Pj6e/sABVoAAAAAAAAAAAAAAAAAAAAAAAAAAAAAAAAiY/ZtGumqkFLn3rweqMltTojUhKM6DdSMfsSk725PR+ZuDzUmopyk0kldt5JLi33F8c7j4ZZ8WOflh6WKnRnvuM6En2lKPsy/NmidiOlsqKvUhFruafa8Er5njafSKeJk8LgYKpJq0pvsQTyvn3c3rbJSJewOiNKhapVfXVlZqUl7MGtHCPc9PaeeWVtDS2a+6Mccct6wvZd7OxEqlOM505U5NX3Jaxzyv5WduZJAMHWAAAAAAAAAAAAAAAAAAAAAAAAAAAAAAAAAGY2v0sjGXUYSPX13krJuEWtc12rcmku9omS3wrllMfK42vtejhob9WSWtl9qdu5Lv8dF32M3RwuJ2m+srb1DCX9mmrqdVJ5N8nxfD2VpNytm9FnOf0jHS66q7Pdv9XBJ3UbfaSd8rbuejeb1Jbcx8K6uf/rx8f8AUfAYGnQgqdKKjFdy+Lb1b5vMkAFGgAAAAAAAAAAAAAAAAAAAAAAAAAAAAAAAAccXiYUoSqVHuwirt8F4LN+CPmLxUacd6T8F3t8EV8tnvE54lLq73VLWLto537T5f7RKLfhmquNxe05uFC9HDrJyeW9+Jx7T19iLt955o1exti0cLDdpRzaW9J9qduL4a5LJXyJ1GlGCUYpRilZJJJJLuSWh7Jyy32nhTHDV3e9/vgABVoAAAAAAAAAAAAAAAAAAAAAAAAAAAAAAAAAADw6Sbu1n8j2AAAAAAAAAAAA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" y="168894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http://granitnye-pamyatniki.ru/images/spkonstruktor/engraving/6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694" y="270315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52752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Другая 1">
      <a:dk1>
        <a:sysClr val="windowText" lastClr="000000"/>
      </a:dk1>
      <a:lt1>
        <a:sysClr val="window" lastClr="FFFFFF"/>
      </a:lt1>
      <a:dk2>
        <a:srgbClr val="FF3F3F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00B0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702</TotalTime>
  <Words>1178</Words>
  <Application>Microsoft Office PowerPoint</Application>
  <PresentationFormat>Экран (4:3)</PresentationFormat>
  <Paragraphs>222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Базовая</vt:lpstr>
      <vt:lpstr>«Крепко спаяна на двоих  одна душа»</vt:lpstr>
      <vt:lpstr>Слайд 2</vt:lpstr>
      <vt:lpstr>Слайд 3</vt:lpstr>
      <vt:lpstr>Серебряный век русской поэзии –  период расцвета русской поэзии в начале ХХ века, характеризующийся появлением большого количества поэтов, поэтических течений, проповедующих новую, отличную от старых идеалов, эстетику.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 мы до сих пор не забыли, Хоть нам и дано забывать, То время, когда мы любили, Когда мы умели летать.</dc:title>
  <dc:creator>Bibl1</dc:creator>
  <cp:lastModifiedBy>Komp</cp:lastModifiedBy>
  <cp:revision>67</cp:revision>
  <dcterms:created xsi:type="dcterms:W3CDTF">2016-05-06T05:50:22Z</dcterms:created>
  <dcterms:modified xsi:type="dcterms:W3CDTF">2016-06-29T06:15:13Z</dcterms:modified>
</cp:coreProperties>
</file>