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4" r:id="rId6"/>
    <p:sldId id="260" r:id="rId7"/>
    <p:sldId id="26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11" autoAdjust="0"/>
  </p:normalViewPr>
  <p:slideViewPr>
    <p:cSldViewPr>
      <p:cViewPr varScale="1">
        <p:scale>
          <a:sx n="83" d="100"/>
          <a:sy n="8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4D3D0C-6AD5-4B47-939A-842BEC81D80D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A9009F-E3BA-455B-B56E-E9FF38424598}">
      <dgm:prSet phldrT="[Текст]"/>
      <dgm:spPr/>
      <dgm:t>
        <a:bodyPr/>
        <a:lstStyle/>
        <a:p>
          <a:r>
            <a:rPr lang="ru-RU" dirty="0" smtClean="0"/>
            <a:t>ПОДГОТОВКА К ЗАНЯТИЯМ</a:t>
          </a:r>
          <a:endParaRPr lang="ru-RU" dirty="0"/>
        </a:p>
      </dgm:t>
    </dgm:pt>
    <dgm:pt modelId="{872A016C-4F02-4B06-9276-F70E54B5AF7C}" type="parTrans" cxnId="{4A89EAEF-7165-4718-985F-8F7880D9F17A}">
      <dgm:prSet/>
      <dgm:spPr/>
      <dgm:t>
        <a:bodyPr/>
        <a:lstStyle/>
        <a:p>
          <a:endParaRPr lang="ru-RU"/>
        </a:p>
      </dgm:t>
    </dgm:pt>
    <dgm:pt modelId="{4698C4C7-F919-45F1-8D99-D91885315B45}" type="sibTrans" cxnId="{4A89EAEF-7165-4718-985F-8F7880D9F17A}">
      <dgm:prSet/>
      <dgm:spPr/>
      <dgm:t>
        <a:bodyPr/>
        <a:lstStyle/>
        <a:p>
          <a:endParaRPr lang="ru-RU"/>
        </a:p>
      </dgm:t>
    </dgm:pt>
    <dgm:pt modelId="{A5A8DEC2-FF5A-493E-A4D9-77B34E85E7DA}">
      <dgm:prSet phldrT="[Текст]"/>
      <dgm:spPr/>
      <dgm:t>
        <a:bodyPr/>
        <a:lstStyle/>
        <a:p>
          <a:r>
            <a:rPr lang="ru-RU" dirty="0" smtClean="0"/>
            <a:t>ОБУЧЕНИЕ</a:t>
          </a:r>
          <a:endParaRPr lang="ru-RU" dirty="0"/>
        </a:p>
      </dgm:t>
    </dgm:pt>
    <dgm:pt modelId="{CCB604F4-BEC1-4AA0-8FAC-AF2F7E1013A2}" type="parTrans" cxnId="{5E29A93B-BB33-4FFD-BD1C-B535F9072552}">
      <dgm:prSet/>
      <dgm:spPr/>
      <dgm:t>
        <a:bodyPr/>
        <a:lstStyle/>
        <a:p>
          <a:endParaRPr lang="ru-RU"/>
        </a:p>
      </dgm:t>
    </dgm:pt>
    <dgm:pt modelId="{63528700-3352-439C-B9B8-3F2D3168F412}" type="sibTrans" cxnId="{5E29A93B-BB33-4FFD-BD1C-B535F9072552}">
      <dgm:prSet/>
      <dgm:spPr/>
      <dgm:t>
        <a:bodyPr/>
        <a:lstStyle/>
        <a:p>
          <a:endParaRPr lang="ru-RU"/>
        </a:p>
      </dgm:t>
    </dgm:pt>
    <dgm:pt modelId="{BC8B55EC-BCE4-428A-833C-8EE0EC4AB63F}">
      <dgm:prSet phldrT="[Текст]"/>
      <dgm:spPr/>
      <dgm:t>
        <a:bodyPr/>
        <a:lstStyle/>
        <a:p>
          <a:r>
            <a:rPr lang="ru-RU" dirty="0" smtClean="0"/>
            <a:t>ОЦЕНКА И КОНТРОЛЬ ЗНАНИЙ</a:t>
          </a:r>
          <a:endParaRPr lang="ru-RU" dirty="0"/>
        </a:p>
      </dgm:t>
    </dgm:pt>
    <dgm:pt modelId="{7C4CE232-0199-413F-8E46-366830EAB669}" type="parTrans" cxnId="{7D60B78D-F7CD-476C-980C-5741C600BB87}">
      <dgm:prSet/>
      <dgm:spPr/>
      <dgm:t>
        <a:bodyPr/>
        <a:lstStyle/>
        <a:p>
          <a:endParaRPr lang="ru-RU"/>
        </a:p>
      </dgm:t>
    </dgm:pt>
    <dgm:pt modelId="{6E98A793-5D8B-4187-998A-CE15F2AFBDC8}" type="sibTrans" cxnId="{7D60B78D-F7CD-476C-980C-5741C600BB87}">
      <dgm:prSet/>
      <dgm:spPr/>
      <dgm:t>
        <a:bodyPr/>
        <a:lstStyle/>
        <a:p>
          <a:endParaRPr lang="ru-RU"/>
        </a:p>
      </dgm:t>
    </dgm:pt>
    <dgm:pt modelId="{5120CF21-4E9B-417D-BE82-887D39AF74FD}" type="pres">
      <dgm:prSet presAssocID="{DB4D3D0C-6AD5-4B47-939A-842BEC81D80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F5F9F5-9CB3-463E-A8F4-54E8A4DE5C61}" type="pres">
      <dgm:prSet presAssocID="{63A9009F-E3BA-455B-B56E-E9FF38424598}" presName="circle1" presStyleLbl="node1" presStyleIdx="0" presStyleCnt="3"/>
      <dgm:spPr/>
    </dgm:pt>
    <dgm:pt modelId="{D1B402F2-0B99-4E68-9A00-06F9E544D56E}" type="pres">
      <dgm:prSet presAssocID="{63A9009F-E3BA-455B-B56E-E9FF38424598}" presName="space" presStyleCnt="0"/>
      <dgm:spPr/>
    </dgm:pt>
    <dgm:pt modelId="{A0ED9407-1CBA-42D1-B1D9-5ECB4AED61F7}" type="pres">
      <dgm:prSet presAssocID="{63A9009F-E3BA-455B-B56E-E9FF38424598}" presName="rect1" presStyleLbl="alignAcc1" presStyleIdx="0" presStyleCnt="3"/>
      <dgm:spPr/>
      <dgm:t>
        <a:bodyPr/>
        <a:lstStyle/>
        <a:p>
          <a:endParaRPr lang="ru-RU"/>
        </a:p>
      </dgm:t>
    </dgm:pt>
    <dgm:pt modelId="{E1725540-97B7-4BEA-AAC8-2E2637CE91D1}" type="pres">
      <dgm:prSet presAssocID="{A5A8DEC2-FF5A-493E-A4D9-77B34E85E7DA}" presName="vertSpace2" presStyleLbl="node1" presStyleIdx="0" presStyleCnt="3"/>
      <dgm:spPr/>
    </dgm:pt>
    <dgm:pt modelId="{FEFAEB3A-C541-4A7A-AADF-3A39428EE5E6}" type="pres">
      <dgm:prSet presAssocID="{A5A8DEC2-FF5A-493E-A4D9-77B34E85E7DA}" presName="circle2" presStyleLbl="node1" presStyleIdx="1" presStyleCnt="3"/>
      <dgm:spPr/>
    </dgm:pt>
    <dgm:pt modelId="{9AAE6A7C-6871-4A22-B3CC-44FA336A8B4F}" type="pres">
      <dgm:prSet presAssocID="{A5A8DEC2-FF5A-493E-A4D9-77B34E85E7DA}" presName="rect2" presStyleLbl="alignAcc1" presStyleIdx="1" presStyleCnt="3"/>
      <dgm:spPr/>
      <dgm:t>
        <a:bodyPr/>
        <a:lstStyle/>
        <a:p>
          <a:endParaRPr lang="ru-RU"/>
        </a:p>
      </dgm:t>
    </dgm:pt>
    <dgm:pt modelId="{A1D63BCA-906A-4C29-B107-79863FF21888}" type="pres">
      <dgm:prSet presAssocID="{BC8B55EC-BCE4-428A-833C-8EE0EC4AB63F}" presName="vertSpace3" presStyleLbl="node1" presStyleIdx="1" presStyleCnt="3"/>
      <dgm:spPr/>
    </dgm:pt>
    <dgm:pt modelId="{A649DE1E-88F9-467A-901C-3A00DC839B95}" type="pres">
      <dgm:prSet presAssocID="{BC8B55EC-BCE4-428A-833C-8EE0EC4AB63F}" presName="circle3" presStyleLbl="node1" presStyleIdx="2" presStyleCnt="3"/>
      <dgm:spPr/>
    </dgm:pt>
    <dgm:pt modelId="{E71042E8-2D2A-496B-A0A6-9ABB68A22CE7}" type="pres">
      <dgm:prSet presAssocID="{BC8B55EC-BCE4-428A-833C-8EE0EC4AB63F}" presName="rect3" presStyleLbl="alignAcc1" presStyleIdx="2" presStyleCnt="3"/>
      <dgm:spPr/>
      <dgm:t>
        <a:bodyPr/>
        <a:lstStyle/>
        <a:p>
          <a:endParaRPr lang="ru-RU"/>
        </a:p>
      </dgm:t>
    </dgm:pt>
    <dgm:pt modelId="{0F3E3109-A929-48E8-848B-6675020128CD}" type="pres">
      <dgm:prSet presAssocID="{63A9009F-E3BA-455B-B56E-E9FF3842459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B98D7-1C11-4B72-93D0-132DCB2056F9}" type="pres">
      <dgm:prSet presAssocID="{A5A8DEC2-FF5A-493E-A4D9-77B34E85E7D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F0786-0EA9-43AE-A4D8-3637F9B0E53B}" type="pres">
      <dgm:prSet presAssocID="{BC8B55EC-BCE4-428A-833C-8EE0EC4AB63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29A93B-BB33-4FFD-BD1C-B535F9072552}" srcId="{DB4D3D0C-6AD5-4B47-939A-842BEC81D80D}" destId="{A5A8DEC2-FF5A-493E-A4D9-77B34E85E7DA}" srcOrd="1" destOrd="0" parTransId="{CCB604F4-BEC1-4AA0-8FAC-AF2F7E1013A2}" sibTransId="{63528700-3352-439C-B9B8-3F2D3168F412}"/>
    <dgm:cxn modelId="{D61E0944-B9B0-44C7-BBA5-6B5E5859539A}" type="presOf" srcId="{A5A8DEC2-FF5A-493E-A4D9-77B34E85E7DA}" destId="{9AAE6A7C-6871-4A22-B3CC-44FA336A8B4F}" srcOrd="0" destOrd="0" presId="urn:microsoft.com/office/officeart/2005/8/layout/target3"/>
    <dgm:cxn modelId="{6CC6ECBB-D2C6-4AAB-BBAD-CC0BE765A6CB}" type="presOf" srcId="{BC8B55EC-BCE4-428A-833C-8EE0EC4AB63F}" destId="{04BF0786-0EA9-43AE-A4D8-3637F9B0E53B}" srcOrd="1" destOrd="0" presId="urn:microsoft.com/office/officeart/2005/8/layout/target3"/>
    <dgm:cxn modelId="{7D60B78D-F7CD-476C-980C-5741C600BB87}" srcId="{DB4D3D0C-6AD5-4B47-939A-842BEC81D80D}" destId="{BC8B55EC-BCE4-428A-833C-8EE0EC4AB63F}" srcOrd="2" destOrd="0" parTransId="{7C4CE232-0199-413F-8E46-366830EAB669}" sibTransId="{6E98A793-5D8B-4187-998A-CE15F2AFBDC8}"/>
    <dgm:cxn modelId="{4A89EAEF-7165-4718-985F-8F7880D9F17A}" srcId="{DB4D3D0C-6AD5-4B47-939A-842BEC81D80D}" destId="{63A9009F-E3BA-455B-B56E-E9FF38424598}" srcOrd="0" destOrd="0" parTransId="{872A016C-4F02-4B06-9276-F70E54B5AF7C}" sibTransId="{4698C4C7-F919-45F1-8D99-D91885315B45}"/>
    <dgm:cxn modelId="{668F5737-B058-4465-ACB7-7FB82CED0DDB}" type="presOf" srcId="{A5A8DEC2-FF5A-493E-A4D9-77B34E85E7DA}" destId="{F2CB98D7-1C11-4B72-93D0-132DCB2056F9}" srcOrd="1" destOrd="0" presId="urn:microsoft.com/office/officeart/2005/8/layout/target3"/>
    <dgm:cxn modelId="{36D84101-2851-48FD-87A9-238158C63EE1}" type="presOf" srcId="{63A9009F-E3BA-455B-B56E-E9FF38424598}" destId="{A0ED9407-1CBA-42D1-B1D9-5ECB4AED61F7}" srcOrd="0" destOrd="0" presId="urn:microsoft.com/office/officeart/2005/8/layout/target3"/>
    <dgm:cxn modelId="{46DCEE7B-E679-4A9E-B68A-6B94D2E301E3}" type="presOf" srcId="{BC8B55EC-BCE4-428A-833C-8EE0EC4AB63F}" destId="{E71042E8-2D2A-496B-A0A6-9ABB68A22CE7}" srcOrd="0" destOrd="0" presId="urn:microsoft.com/office/officeart/2005/8/layout/target3"/>
    <dgm:cxn modelId="{1FD35CC9-131D-4731-B890-EAD0671F9E98}" type="presOf" srcId="{DB4D3D0C-6AD5-4B47-939A-842BEC81D80D}" destId="{5120CF21-4E9B-417D-BE82-887D39AF74FD}" srcOrd="0" destOrd="0" presId="urn:microsoft.com/office/officeart/2005/8/layout/target3"/>
    <dgm:cxn modelId="{EEC09588-7BDC-4FA4-B79D-15DF810D5FCB}" type="presOf" srcId="{63A9009F-E3BA-455B-B56E-E9FF38424598}" destId="{0F3E3109-A929-48E8-848B-6675020128CD}" srcOrd="1" destOrd="0" presId="urn:microsoft.com/office/officeart/2005/8/layout/target3"/>
    <dgm:cxn modelId="{6E601EF9-DB93-4508-8C8E-D2C31145A403}" type="presParOf" srcId="{5120CF21-4E9B-417D-BE82-887D39AF74FD}" destId="{CDF5F9F5-9CB3-463E-A8F4-54E8A4DE5C61}" srcOrd="0" destOrd="0" presId="urn:microsoft.com/office/officeart/2005/8/layout/target3"/>
    <dgm:cxn modelId="{283A9749-F068-4CA8-8F95-91126E022C03}" type="presParOf" srcId="{5120CF21-4E9B-417D-BE82-887D39AF74FD}" destId="{D1B402F2-0B99-4E68-9A00-06F9E544D56E}" srcOrd="1" destOrd="0" presId="urn:microsoft.com/office/officeart/2005/8/layout/target3"/>
    <dgm:cxn modelId="{FCCD464A-28AE-4E8F-B391-91CCCD6F314C}" type="presParOf" srcId="{5120CF21-4E9B-417D-BE82-887D39AF74FD}" destId="{A0ED9407-1CBA-42D1-B1D9-5ECB4AED61F7}" srcOrd="2" destOrd="0" presId="urn:microsoft.com/office/officeart/2005/8/layout/target3"/>
    <dgm:cxn modelId="{B5CE2138-404B-4B2B-A789-A850729CE4B9}" type="presParOf" srcId="{5120CF21-4E9B-417D-BE82-887D39AF74FD}" destId="{E1725540-97B7-4BEA-AAC8-2E2637CE91D1}" srcOrd="3" destOrd="0" presId="urn:microsoft.com/office/officeart/2005/8/layout/target3"/>
    <dgm:cxn modelId="{E93E8323-00BC-40A0-979E-74CEA7DF49E1}" type="presParOf" srcId="{5120CF21-4E9B-417D-BE82-887D39AF74FD}" destId="{FEFAEB3A-C541-4A7A-AADF-3A39428EE5E6}" srcOrd="4" destOrd="0" presId="urn:microsoft.com/office/officeart/2005/8/layout/target3"/>
    <dgm:cxn modelId="{0F22E076-E61E-4493-A855-BFFE30941BE8}" type="presParOf" srcId="{5120CF21-4E9B-417D-BE82-887D39AF74FD}" destId="{9AAE6A7C-6871-4A22-B3CC-44FA336A8B4F}" srcOrd="5" destOrd="0" presId="urn:microsoft.com/office/officeart/2005/8/layout/target3"/>
    <dgm:cxn modelId="{3E5F3058-87F8-4464-ADF0-2815D4C91403}" type="presParOf" srcId="{5120CF21-4E9B-417D-BE82-887D39AF74FD}" destId="{A1D63BCA-906A-4C29-B107-79863FF21888}" srcOrd="6" destOrd="0" presId="urn:microsoft.com/office/officeart/2005/8/layout/target3"/>
    <dgm:cxn modelId="{8F36E565-4A20-4D23-ABA2-E6E6EE6CD183}" type="presParOf" srcId="{5120CF21-4E9B-417D-BE82-887D39AF74FD}" destId="{A649DE1E-88F9-467A-901C-3A00DC839B95}" srcOrd="7" destOrd="0" presId="urn:microsoft.com/office/officeart/2005/8/layout/target3"/>
    <dgm:cxn modelId="{2D90CB66-6BEB-4879-833F-A8CC7166FB88}" type="presParOf" srcId="{5120CF21-4E9B-417D-BE82-887D39AF74FD}" destId="{E71042E8-2D2A-496B-A0A6-9ABB68A22CE7}" srcOrd="8" destOrd="0" presId="urn:microsoft.com/office/officeart/2005/8/layout/target3"/>
    <dgm:cxn modelId="{75521CC5-7740-4671-B52E-D6805F9434E4}" type="presParOf" srcId="{5120CF21-4E9B-417D-BE82-887D39AF74FD}" destId="{0F3E3109-A929-48E8-848B-6675020128CD}" srcOrd="9" destOrd="0" presId="urn:microsoft.com/office/officeart/2005/8/layout/target3"/>
    <dgm:cxn modelId="{CEB1F9A0-9B17-425F-8802-A411D7E99C17}" type="presParOf" srcId="{5120CF21-4E9B-417D-BE82-887D39AF74FD}" destId="{F2CB98D7-1C11-4B72-93D0-132DCB2056F9}" srcOrd="10" destOrd="0" presId="urn:microsoft.com/office/officeart/2005/8/layout/target3"/>
    <dgm:cxn modelId="{88799ED9-853A-4A4A-9CED-6119C03925E6}" type="presParOf" srcId="{5120CF21-4E9B-417D-BE82-887D39AF74FD}" destId="{04BF0786-0EA9-43AE-A4D8-3637F9B0E53B}" srcOrd="11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DA92FB-961A-409A-9C0C-4E283B1B7A9E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416808-7367-4933-9F7E-5BD8661F2AA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Планирование учебных занятий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1E69537-E89A-4B10-AAC9-EDE211A9A86F}" type="parTrans" cxnId="{97397993-40AC-4213-B23D-08299B14CFC1}">
      <dgm:prSet/>
      <dgm:spPr/>
      <dgm:t>
        <a:bodyPr/>
        <a:lstStyle/>
        <a:p>
          <a:endParaRPr lang="ru-RU"/>
        </a:p>
      </dgm:t>
    </dgm:pt>
    <dgm:pt modelId="{DF63BE1F-3F61-45F4-8E68-2930262BDD3A}" type="sibTrans" cxnId="{97397993-40AC-4213-B23D-08299B14CFC1}">
      <dgm:prSet/>
      <dgm:spPr/>
      <dgm:t>
        <a:bodyPr/>
        <a:lstStyle/>
        <a:p>
          <a:endParaRPr lang="ru-RU"/>
        </a:p>
      </dgm:t>
    </dgm:pt>
    <dgm:pt modelId="{EE8A3D65-B5BB-4D48-84DC-5FD36845865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Поиск и работа с источниками учебных материалов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FA805C5-222C-4201-81BD-E8BBF74A0F8B}" type="parTrans" cxnId="{26717853-30CF-4253-9AA0-CF8867C3C709}">
      <dgm:prSet/>
      <dgm:spPr/>
      <dgm:t>
        <a:bodyPr/>
        <a:lstStyle/>
        <a:p>
          <a:endParaRPr lang="ru-RU"/>
        </a:p>
      </dgm:t>
    </dgm:pt>
    <dgm:pt modelId="{6BC8CAA1-A4F9-407F-A3AC-142CDA9CA0DC}" type="sibTrans" cxnId="{26717853-30CF-4253-9AA0-CF8867C3C709}">
      <dgm:prSet/>
      <dgm:spPr/>
      <dgm:t>
        <a:bodyPr/>
        <a:lstStyle/>
        <a:p>
          <a:endParaRPr lang="ru-RU"/>
        </a:p>
      </dgm:t>
    </dgm:pt>
    <dgm:pt modelId="{8A92A76C-37B0-4896-ACD2-0F0F128E90D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Подготовка учебных материалов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42BB261-FD9F-4CDF-B2A1-1459E34323FF}" type="parTrans" cxnId="{7514DAF3-3549-4122-B3DC-EC96BD2EEEE5}">
      <dgm:prSet/>
      <dgm:spPr/>
      <dgm:t>
        <a:bodyPr/>
        <a:lstStyle/>
        <a:p>
          <a:endParaRPr lang="ru-RU"/>
        </a:p>
      </dgm:t>
    </dgm:pt>
    <dgm:pt modelId="{6C4815E2-C8BC-4EA4-B1BA-BFCFB119269E}" type="sibTrans" cxnId="{7514DAF3-3549-4122-B3DC-EC96BD2EEEE5}">
      <dgm:prSet/>
      <dgm:spPr/>
      <dgm:t>
        <a:bodyPr/>
        <a:lstStyle/>
        <a:p>
          <a:endParaRPr lang="ru-RU"/>
        </a:p>
      </dgm:t>
    </dgm:pt>
    <dgm:pt modelId="{A99CFCEA-73AD-4F6C-8CE1-983C309812D2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Хранение учебных материалов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ABF0271-2877-411C-8B7A-4AB40D0D47BD}" type="parTrans" cxnId="{8E5B58B6-23EC-4D78-A27D-C93E02384000}">
      <dgm:prSet/>
      <dgm:spPr/>
      <dgm:t>
        <a:bodyPr/>
        <a:lstStyle/>
        <a:p>
          <a:endParaRPr lang="ru-RU"/>
        </a:p>
      </dgm:t>
    </dgm:pt>
    <dgm:pt modelId="{F40121A9-8533-4880-B8EA-01B6103236C9}" type="sibTrans" cxnId="{8E5B58B6-23EC-4D78-A27D-C93E02384000}">
      <dgm:prSet/>
      <dgm:spPr/>
      <dgm:t>
        <a:bodyPr/>
        <a:lstStyle/>
        <a:p>
          <a:endParaRPr lang="ru-RU"/>
        </a:p>
      </dgm:t>
    </dgm:pt>
    <dgm:pt modelId="{7928DEA2-E35B-4191-B89D-8C545ED5A676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Распространение учебных материалов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518694C-1C52-4B71-8B1E-E6B66818723A}" type="parTrans" cxnId="{4276D441-2A0B-4568-A155-AB0A131B719F}">
      <dgm:prSet/>
      <dgm:spPr/>
      <dgm:t>
        <a:bodyPr/>
        <a:lstStyle/>
        <a:p>
          <a:endParaRPr lang="ru-RU"/>
        </a:p>
      </dgm:t>
    </dgm:pt>
    <dgm:pt modelId="{006D436A-5316-4D87-A6BE-097CD29AB1ED}" type="sibTrans" cxnId="{4276D441-2A0B-4568-A155-AB0A131B719F}">
      <dgm:prSet/>
      <dgm:spPr/>
      <dgm:t>
        <a:bodyPr/>
        <a:lstStyle/>
        <a:p>
          <a:endParaRPr lang="ru-RU"/>
        </a:p>
      </dgm:t>
    </dgm:pt>
    <dgm:pt modelId="{C2AB0691-9624-4FE3-9C47-5C7BA77253C5}" type="pres">
      <dgm:prSet presAssocID="{81DA92FB-961A-409A-9C0C-4E283B1B7A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932C5-8621-4A99-B60A-2B1996D44063}" type="pres">
      <dgm:prSet presAssocID="{7D416808-7367-4933-9F7E-5BD8661F2AA9}" presName="parentLin" presStyleCnt="0"/>
      <dgm:spPr/>
    </dgm:pt>
    <dgm:pt modelId="{88A92AAA-6D30-4B1A-B7C3-D1A4A17934B0}" type="pres">
      <dgm:prSet presAssocID="{7D416808-7367-4933-9F7E-5BD8661F2AA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337DF9B-2EC3-4635-B2DF-5B1F221BB9E0}" type="pres">
      <dgm:prSet presAssocID="{7D416808-7367-4933-9F7E-5BD8661F2AA9}" presName="parentText" presStyleLbl="node1" presStyleIdx="0" presStyleCnt="5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0B62C-F030-485B-9B04-C30BA15B85BA}" type="pres">
      <dgm:prSet presAssocID="{7D416808-7367-4933-9F7E-5BD8661F2AA9}" presName="negativeSpace" presStyleCnt="0"/>
      <dgm:spPr/>
    </dgm:pt>
    <dgm:pt modelId="{4B466FAE-5180-41A3-B3D0-F37CCDCABAE8}" type="pres">
      <dgm:prSet presAssocID="{7D416808-7367-4933-9F7E-5BD8661F2AA9}" presName="childText" presStyleLbl="conFgAcc1" presStyleIdx="0" presStyleCnt="5" custScaleX="90815">
        <dgm:presLayoutVars>
          <dgm:bulletEnabled val="1"/>
        </dgm:presLayoutVars>
      </dgm:prSet>
      <dgm:spPr/>
    </dgm:pt>
    <dgm:pt modelId="{347753C1-9C23-4177-9565-7FC08565C97D}" type="pres">
      <dgm:prSet presAssocID="{DF63BE1F-3F61-45F4-8E68-2930262BDD3A}" presName="spaceBetweenRectangles" presStyleCnt="0"/>
      <dgm:spPr/>
    </dgm:pt>
    <dgm:pt modelId="{17D258D6-C370-4B70-A86F-7C8DF31700B7}" type="pres">
      <dgm:prSet presAssocID="{EE8A3D65-B5BB-4D48-84DC-5FD36845865A}" presName="parentLin" presStyleCnt="0"/>
      <dgm:spPr/>
    </dgm:pt>
    <dgm:pt modelId="{A5B3C9E8-4F08-4D35-A4BA-166D097E02EC}" type="pres">
      <dgm:prSet presAssocID="{EE8A3D65-B5BB-4D48-84DC-5FD36845865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3640628-1543-4BFE-8159-CBAAD3DD1A0D}" type="pres">
      <dgm:prSet presAssocID="{EE8A3D65-B5BB-4D48-84DC-5FD36845865A}" presName="parentText" presStyleLbl="node1" presStyleIdx="1" presStyleCnt="5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98855-C433-46A7-B533-B8EE5ED88B12}" type="pres">
      <dgm:prSet presAssocID="{EE8A3D65-B5BB-4D48-84DC-5FD36845865A}" presName="negativeSpace" presStyleCnt="0"/>
      <dgm:spPr/>
    </dgm:pt>
    <dgm:pt modelId="{9134E87C-22C7-4370-A0AA-D498A0FBE070}" type="pres">
      <dgm:prSet presAssocID="{EE8A3D65-B5BB-4D48-84DC-5FD36845865A}" presName="childText" presStyleLbl="conFgAcc1" presStyleIdx="1" presStyleCnt="5" custScaleX="90815">
        <dgm:presLayoutVars>
          <dgm:bulletEnabled val="1"/>
        </dgm:presLayoutVars>
      </dgm:prSet>
      <dgm:spPr/>
    </dgm:pt>
    <dgm:pt modelId="{6D2F0F8B-4DDD-40E5-B9FD-6605BD181EA9}" type="pres">
      <dgm:prSet presAssocID="{6BC8CAA1-A4F9-407F-A3AC-142CDA9CA0DC}" presName="spaceBetweenRectangles" presStyleCnt="0"/>
      <dgm:spPr/>
    </dgm:pt>
    <dgm:pt modelId="{BF93F17A-8EB1-4C4E-8C55-B6CD06F7E92E}" type="pres">
      <dgm:prSet presAssocID="{8A92A76C-37B0-4896-ACD2-0F0F128E90D9}" presName="parentLin" presStyleCnt="0"/>
      <dgm:spPr/>
    </dgm:pt>
    <dgm:pt modelId="{D311439C-D82A-4E85-901D-9C87346CC441}" type="pres">
      <dgm:prSet presAssocID="{8A92A76C-37B0-4896-ACD2-0F0F128E90D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25BA441-E915-4383-8AF9-5B75927A2956}" type="pres">
      <dgm:prSet presAssocID="{8A92A76C-37B0-4896-ACD2-0F0F128E90D9}" presName="parentText" presStyleLbl="node1" presStyleIdx="2" presStyleCnt="5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99E1A-D04F-4709-871E-549FF852796B}" type="pres">
      <dgm:prSet presAssocID="{8A92A76C-37B0-4896-ACD2-0F0F128E90D9}" presName="negativeSpace" presStyleCnt="0"/>
      <dgm:spPr/>
    </dgm:pt>
    <dgm:pt modelId="{EA72D419-5901-40C1-AA2F-5718271D152E}" type="pres">
      <dgm:prSet presAssocID="{8A92A76C-37B0-4896-ACD2-0F0F128E90D9}" presName="childText" presStyleLbl="conFgAcc1" presStyleIdx="2" presStyleCnt="5" custScaleX="90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11BCC-6C6E-4123-8E03-D3586AD7D800}" type="pres">
      <dgm:prSet presAssocID="{6C4815E2-C8BC-4EA4-B1BA-BFCFB119269E}" presName="spaceBetweenRectangles" presStyleCnt="0"/>
      <dgm:spPr/>
    </dgm:pt>
    <dgm:pt modelId="{385CB711-60AB-4106-971D-AE5055894FC2}" type="pres">
      <dgm:prSet presAssocID="{A99CFCEA-73AD-4F6C-8CE1-983C309812D2}" presName="parentLin" presStyleCnt="0"/>
      <dgm:spPr/>
    </dgm:pt>
    <dgm:pt modelId="{7E10F5ED-028E-4011-8CCB-BBA2DD357288}" type="pres">
      <dgm:prSet presAssocID="{A99CFCEA-73AD-4F6C-8CE1-983C309812D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843357A-92C5-41DC-8347-7A2D665EE72B}" type="pres">
      <dgm:prSet presAssocID="{A99CFCEA-73AD-4F6C-8CE1-983C309812D2}" presName="parentText" presStyleLbl="node1" presStyleIdx="3" presStyleCnt="5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1A96D-8C30-40E4-86F7-7208A2544E7A}" type="pres">
      <dgm:prSet presAssocID="{A99CFCEA-73AD-4F6C-8CE1-983C309812D2}" presName="negativeSpace" presStyleCnt="0"/>
      <dgm:spPr/>
    </dgm:pt>
    <dgm:pt modelId="{6676033B-E378-42E0-8084-7856C385A955}" type="pres">
      <dgm:prSet presAssocID="{A99CFCEA-73AD-4F6C-8CE1-983C309812D2}" presName="childText" presStyleLbl="conFgAcc1" presStyleIdx="3" presStyleCnt="5" custScaleX="90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97319-D8A3-4919-BAAE-37A43707A883}" type="pres">
      <dgm:prSet presAssocID="{F40121A9-8533-4880-B8EA-01B6103236C9}" presName="spaceBetweenRectangles" presStyleCnt="0"/>
      <dgm:spPr/>
    </dgm:pt>
    <dgm:pt modelId="{A5F9B718-9F1B-4D25-8C77-4B331ACD809F}" type="pres">
      <dgm:prSet presAssocID="{7928DEA2-E35B-4191-B89D-8C545ED5A676}" presName="parentLin" presStyleCnt="0"/>
      <dgm:spPr/>
    </dgm:pt>
    <dgm:pt modelId="{59050D89-D807-424A-B896-737B8A46D45E}" type="pres">
      <dgm:prSet presAssocID="{7928DEA2-E35B-4191-B89D-8C545ED5A676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F910FF0-76B6-4E17-AA90-F415465A7A83}" type="pres">
      <dgm:prSet presAssocID="{7928DEA2-E35B-4191-B89D-8C545ED5A676}" presName="parentText" presStyleLbl="node1" presStyleIdx="4" presStyleCnt="5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529F8-68AB-4F7F-B22A-E76BF28CFB68}" type="pres">
      <dgm:prSet presAssocID="{7928DEA2-E35B-4191-B89D-8C545ED5A676}" presName="negativeSpace" presStyleCnt="0"/>
      <dgm:spPr/>
    </dgm:pt>
    <dgm:pt modelId="{8D9D0F18-403C-46D2-AAB9-69A475EB6EB3}" type="pres">
      <dgm:prSet presAssocID="{7928DEA2-E35B-4191-B89D-8C545ED5A676}" presName="childText" presStyleLbl="conFgAcc1" presStyleIdx="4" presStyleCnt="5" custScaleX="90815">
        <dgm:presLayoutVars>
          <dgm:bulletEnabled val="1"/>
        </dgm:presLayoutVars>
      </dgm:prSet>
      <dgm:spPr/>
    </dgm:pt>
  </dgm:ptLst>
  <dgm:cxnLst>
    <dgm:cxn modelId="{1AFB7907-51D9-42F9-93A5-21F72BE108C0}" type="presOf" srcId="{7D416808-7367-4933-9F7E-5BD8661F2AA9}" destId="{88A92AAA-6D30-4B1A-B7C3-D1A4A17934B0}" srcOrd="0" destOrd="0" presId="urn:microsoft.com/office/officeart/2005/8/layout/list1"/>
    <dgm:cxn modelId="{97397993-40AC-4213-B23D-08299B14CFC1}" srcId="{81DA92FB-961A-409A-9C0C-4E283B1B7A9E}" destId="{7D416808-7367-4933-9F7E-5BD8661F2AA9}" srcOrd="0" destOrd="0" parTransId="{C1E69537-E89A-4B10-AAC9-EDE211A9A86F}" sibTransId="{DF63BE1F-3F61-45F4-8E68-2930262BDD3A}"/>
    <dgm:cxn modelId="{D14EBE7B-6C9A-4B67-A3B9-E1776F087549}" type="presOf" srcId="{7928DEA2-E35B-4191-B89D-8C545ED5A676}" destId="{59050D89-D807-424A-B896-737B8A46D45E}" srcOrd="0" destOrd="0" presId="urn:microsoft.com/office/officeart/2005/8/layout/list1"/>
    <dgm:cxn modelId="{8E5B58B6-23EC-4D78-A27D-C93E02384000}" srcId="{81DA92FB-961A-409A-9C0C-4E283B1B7A9E}" destId="{A99CFCEA-73AD-4F6C-8CE1-983C309812D2}" srcOrd="3" destOrd="0" parTransId="{9ABF0271-2877-411C-8B7A-4AB40D0D47BD}" sibTransId="{F40121A9-8533-4880-B8EA-01B6103236C9}"/>
    <dgm:cxn modelId="{0941535A-7B7A-499A-A13D-63AB212D6AE7}" type="presOf" srcId="{EE8A3D65-B5BB-4D48-84DC-5FD36845865A}" destId="{13640628-1543-4BFE-8159-CBAAD3DD1A0D}" srcOrd="1" destOrd="0" presId="urn:microsoft.com/office/officeart/2005/8/layout/list1"/>
    <dgm:cxn modelId="{A5B3B7C9-1C9F-41B6-9C42-2B2E1389F662}" type="presOf" srcId="{7D416808-7367-4933-9F7E-5BD8661F2AA9}" destId="{4337DF9B-2EC3-4635-B2DF-5B1F221BB9E0}" srcOrd="1" destOrd="0" presId="urn:microsoft.com/office/officeart/2005/8/layout/list1"/>
    <dgm:cxn modelId="{7514DAF3-3549-4122-B3DC-EC96BD2EEEE5}" srcId="{81DA92FB-961A-409A-9C0C-4E283B1B7A9E}" destId="{8A92A76C-37B0-4896-ACD2-0F0F128E90D9}" srcOrd="2" destOrd="0" parTransId="{542BB261-FD9F-4CDF-B2A1-1459E34323FF}" sibTransId="{6C4815E2-C8BC-4EA4-B1BA-BFCFB119269E}"/>
    <dgm:cxn modelId="{7B3E07E6-5535-46E3-A3A3-6CAD176FA568}" type="presOf" srcId="{81DA92FB-961A-409A-9C0C-4E283B1B7A9E}" destId="{C2AB0691-9624-4FE3-9C47-5C7BA77253C5}" srcOrd="0" destOrd="0" presId="urn:microsoft.com/office/officeart/2005/8/layout/list1"/>
    <dgm:cxn modelId="{24E01F43-5250-4B8F-9280-1B7331FA6D87}" type="presOf" srcId="{8A92A76C-37B0-4896-ACD2-0F0F128E90D9}" destId="{D311439C-D82A-4E85-901D-9C87346CC441}" srcOrd="0" destOrd="0" presId="urn:microsoft.com/office/officeart/2005/8/layout/list1"/>
    <dgm:cxn modelId="{131BD22E-9516-407E-AAB0-919819210BC1}" type="presOf" srcId="{A99CFCEA-73AD-4F6C-8CE1-983C309812D2}" destId="{7E10F5ED-028E-4011-8CCB-BBA2DD357288}" srcOrd="0" destOrd="0" presId="urn:microsoft.com/office/officeart/2005/8/layout/list1"/>
    <dgm:cxn modelId="{D8F8DEDA-6289-4BBF-A3B1-4BA3B35850A8}" type="presOf" srcId="{8A92A76C-37B0-4896-ACD2-0F0F128E90D9}" destId="{825BA441-E915-4383-8AF9-5B75927A2956}" srcOrd="1" destOrd="0" presId="urn:microsoft.com/office/officeart/2005/8/layout/list1"/>
    <dgm:cxn modelId="{26717853-30CF-4253-9AA0-CF8867C3C709}" srcId="{81DA92FB-961A-409A-9C0C-4E283B1B7A9E}" destId="{EE8A3D65-B5BB-4D48-84DC-5FD36845865A}" srcOrd="1" destOrd="0" parTransId="{EFA805C5-222C-4201-81BD-E8BBF74A0F8B}" sibTransId="{6BC8CAA1-A4F9-407F-A3AC-142CDA9CA0DC}"/>
    <dgm:cxn modelId="{AC8E8619-1E2B-4701-BF4F-B7530CF539F6}" type="presOf" srcId="{A99CFCEA-73AD-4F6C-8CE1-983C309812D2}" destId="{4843357A-92C5-41DC-8347-7A2D665EE72B}" srcOrd="1" destOrd="0" presId="urn:microsoft.com/office/officeart/2005/8/layout/list1"/>
    <dgm:cxn modelId="{A98D1FB2-C64F-45F1-B301-60BBBF5E7210}" type="presOf" srcId="{7928DEA2-E35B-4191-B89D-8C545ED5A676}" destId="{2F910FF0-76B6-4E17-AA90-F415465A7A83}" srcOrd="1" destOrd="0" presId="urn:microsoft.com/office/officeart/2005/8/layout/list1"/>
    <dgm:cxn modelId="{CAF6E17E-9804-4A48-9AFC-A78BEFCD1D25}" type="presOf" srcId="{EE8A3D65-B5BB-4D48-84DC-5FD36845865A}" destId="{A5B3C9E8-4F08-4D35-A4BA-166D097E02EC}" srcOrd="0" destOrd="0" presId="urn:microsoft.com/office/officeart/2005/8/layout/list1"/>
    <dgm:cxn modelId="{4276D441-2A0B-4568-A155-AB0A131B719F}" srcId="{81DA92FB-961A-409A-9C0C-4E283B1B7A9E}" destId="{7928DEA2-E35B-4191-B89D-8C545ED5A676}" srcOrd="4" destOrd="0" parTransId="{5518694C-1C52-4B71-8B1E-E6B66818723A}" sibTransId="{006D436A-5316-4D87-A6BE-097CD29AB1ED}"/>
    <dgm:cxn modelId="{ADD4DBC0-2883-491C-A560-493C85D440E1}" type="presParOf" srcId="{C2AB0691-9624-4FE3-9C47-5C7BA77253C5}" destId="{841932C5-8621-4A99-B60A-2B1996D44063}" srcOrd="0" destOrd="0" presId="urn:microsoft.com/office/officeart/2005/8/layout/list1"/>
    <dgm:cxn modelId="{2AFFC72A-5456-4F7A-A1D1-3AFD1609B0ED}" type="presParOf" srcId="{841932C5-8621-4A99-B60A-2B1996D44063}" destId="{88A92AAA-6D30-4B1A-B7C3-D1A4A17934B0}" srcOrd="0" destOrd="0" presId="urn:microsoft.com/office/officeart/2005/8/layout/list1"/>
    <dgm:cxn modelId="{8539C2A7-B5C6-47C0-B42C-B395AD402D6B}" type="presParOf" srcId="{841932C5-8621-4A99-B60A-2B1996D44063}" destId="{4337DF9B-2EC3-4635-B2DF-5B1F221BB9E0}" srcOrd="1" destOrd="0" presId="urn:microsoft.com/office/officeart/2005/8/layout/list1"/>
    <dgm:cxn modelId="{A56E2A4D-7ED4-46BC-BC9F-5E98093EC95E}" type="presParOf" srcId="{C2AB0691-9624-4FE3-9C47-5C7BA77253C5}" destId="{A490B62C-F030-485B-9B04-C30BA15B85BA}" srcOrd="1" destOrd="0" presId="urn:microsoft.com/office/officeart/2005/8/layout/list1"/>
    <dgm:cxn modelId="{5FC2DA61-6484-4014-A62A-172ABB51E231}" type="presParOf" srcId="{C2AB0691-9624-4FE3-9C47-5C7BA77253C5}" destId="{4B466FAE-5180-41A3-B3D0-F37CCDCABAE8}" srcOrd="2" destOrd="0" presId="urn:microsoft.com/office/officeart/2005/8/layout/list1"/>
    <dgm:cxn modelId="{99C8E99B-EF6E-4D86-8D20-29C9335DB4BB}" type="presParOf" srcId="{C2AB0691-9624-4FE3-9C47-5C7BA77253C5}" destId="{347753C1-9C23-4177-9565-7FC08565C97D}" srcOrd="3" destOrd="0" presId="urn:microsoft.com/office/officeart/2005/8/layout/list1"/>
    <dgm:cxn modelId="{1A8DDB82-E981-409F-AC02-533A44B2128E}" type="presParOf" srcId="{C2AB0691-9624-4FE3-9C47-5C7BA77253C5}" destId="{17D258D6-C370-4B70-A86F-7C8DF31700B7}" srcOrd="4" destOrd="0" presId="urn:microsoft.com/office/officeart/2005/8/layout/list1"/>
    <dgm:cxn modelId="{DC4A8C6D-53A7-4A44-9D5F-A0F1B9D64376}" type="presParOf" srcId="{17D258D6-C370-4B70-A86F-7C8DF31700B7}" destId="{A5B3C9E8-4F08-4D35-A4BA-166D097E02EC}" srcOrd="0" destOrd="0" presId="urn:microsoft.com/office/officeart/2005/8/layout/list1"/>
    <dgm:cxn modelId="{FCD99331-9495-48B9-A58C-8FD20651A74A}" type="presParOf" srcId="{17D258D6-C370-4B70-A86F-7C8DF31700B7}" destId="{13640628-1543-4BFE-8159-CBAAD3DD1A0D}" srcOrd="1" destOrd="0" presId="urn:microsoft.com/office/officeart/2005/8/layout/list1"/>
    <dgm:cxn modelId="{3C1802F2-DCD3-493B-AFD2-75C0C227D7AF}" type="presParOf" srcId="{C2AB0691-9624-4FE3-9C47-5C7BA77253C5}" destId="{EAF98855-C433-46A7-B533-B8EE5ED88B12}" srcOrd="5" destOrd="0" presId="urn:microsoft.com/office/officeart/2005/8/layout/list1"/>
    <dgm:cxn modelId="{DEA200B4-3E9F-4DB3-BEE0-261E0FABB349}" type="presParOf" srcId="{C2AB0691-9624-4FE3-9C47-5C7BA77253C5}" destId="{9134E87C-22C7-4370-A0AA-D498A0FBE070}" srcOrd="6" destOrd="0" presId="urn:microsoft.com/office/officeart/2005/8/layout/list1"/>
    <dgm:cxn modelId="{DDAC33FF-F01A-41FF-B4E2-7806756C1190}" type="presParOf" srcId="{C2AB0691-9624-4FE3-9C47-5C7BA77253C5}" destId="{6D2F0F8B-4DDD-40E5-B9FD-6605BD181EA9}" srcOrd="7" destOrd="0" presId="urn:microsoft.com/office/officeart/2005/8/layout/list1"/>
    <dgm:cxn modelId="{DB0B92F0-18C2-4C92-AE58-DC9BF9FA7DED}" type="presParOf" srcId="{C2AB0691-9624-4FE3-9C47-5C7BA77253C5}" destId="{BF93F17A-8EB1-4C4E-8C55-B6CD06F7E92E}" srcOrd="8" destOrd="0" presId="urn:microsoft.com/office/officeart/2005/8/layout/list1"/>
    <dgm:cxn modelId="{0EA528E5-E90F-4D8F-B153-C79AA5E640AD}" type="presParOf" srcId="{BF93F17A-8EB1-4C4E-8C55-B6CD06F7E92E}" destId="{D311439C-D82A-4E85-901D-9C87346CC441}" srcOrd="0" destOrd="0" presId="urn:microsoft.com/office/officeart/2005/8/layout/list1"/>
    <dgm:cxn modelId="{3D538AD1-60A4-4F0D-9BA3-C434D22F423F}" type="presParOf" srcId="{BF93F17A-8EB1-4C4E-8C55-B6CD06F7E92E}" destId="{825BA441-E915-4383-8AF9-5B75927A2956}" srcOrd="1" destOrd="0" presId="urn:microsoft.com/office/officeart/2005/8/layout/list1"/>
    <dgm:cxn modelId="{BA8F6554-97D1-4DF8-A7C2-F22020A40805}" type="presParOf" srcId="{C2AB0691-9624-4FE3-9C47-5C7BA77253C5}" destId="{4EE99E1A-D04F-4709-871E-549FF852796B}" srcOrd="9" destOrd="0" presId="urn:microsoft.com/office/officeart/2005/8/layout/list1"/>
    <dgm:cxn modelId="{AC47C297-3F73-41EB-862C-8C36A71B7CB3}" type="presParOf" srcId="{C2AB0691-9624-4FE3-9C47-5C7BA77253C5}" destId="{EA72D419-5901-40C1-AA2F-5718271D152E}" srcOrd="10" destOrd="0" presId="urn:microsoft.com/office/officeart/2005/8/layout/list1"/>
    <dgm:cxn modelId="{27F695E4-BD05-4CB6-A862-C6952BADCBCA}" type="presParOf" srcId="{C2AB0691-9624-4FE3-9C47-5C7BA77253C5}" destId="{62111BCC-6C6E-4123-8E03-D3586AD7D800}" srcOrd="11" destOrd="0" presId="urn:microsoft.com/office/officeart/2005/8/layout/list1"/>
    <dgm:cxn modelId="{2FC35535-672D-4ED2-81B9-63DC26B27FE8}" type="presParOf" srcId="{C2AB0691-9624-4FE3-9C47-5C7BA77253C5}" destId="{385CB711-60AB-4106-971D-AE5055894FC2}" srcOrd="12" destOrd="0" presId="urn:microsoft.com/office/officeart/2005/8/layout/list1"/>
    <dgm:cxn modelId="{52588BE7-49B8-4B2F-9B46-803520AB4854}" type="presParOf" srcId="{385CB711-60AB-4106-971D-AE5055894FC2}" destId="{7E10F5ED-028E-4011-8CCB-BBA2DD357288}" srcOrd="0" destOrd="0" presId="urn:microsoft.com/office/officeart/2005/8/layout/list1"/>
    <dgm:cxn modelId="{08E614C4-8532-44E4-B9CC-71817C093545}" type="presParOf" srcId="{385CB711-60AB-4106-971D-AE5055894FC2}" destId="{4843357A-92C5-41DC-8347-7A2D665EE72B}" srcOrd="1" destOrd="0" presId="urn:microsoft.com/office/officeart/2005/8/layout/list1"/>
    <dgm:cxn modelId="{1A5F0B32-3D7C-4807-A2D9-F579BB942D1D}" type="presParOf" srcId="{C2AB0691-9624-4FE3-9C47-5C7BA77253C5}" destId="{D991A96D-8C30-40E4-86F7-7208A2544E7A}" srcOrd="13" destOrd="0" presId="urn:microsoft.com/office/officeart/2005/8/layout/list1"/>
    <dgm:cxn modelId="{F2093792-5186-445E-B5AA-D02BE2D932A5}" type="presParOf" srcId="{C2AB0691-9624-4FE3-9C47-5C7BA77253C5}" destId="{6676033B-E378-42E0-8084-7856C385A955}" srcOrd="14" destOrd="0" presId="urn:microsoft.com/office/officeart/2005/8/layout/list1"/>
    <dgm:cxn modelId="{BB1966B4-49A8-4B8C-84F1-DE9F1000DDC3}" type="presParOf" srcId="{C2AB0691-9624-4FE3-9C47-5C7BA77253C5}" destId="{EF297319-D8A3-4919-BAAE-37A43707A883}" srcOrd="15" destOrd="0" presId="urn:microsoft.com/office/officeart/2005/8/layout/list1"/>
    <dgm:cxn modelId="{51F2DB8E-62E1-41F7-9ADF-58FABD4FA7E3}" type="presParOf" srcId="{C2AB0691-9624-4FE3-9C47-5C7BA77253C5}" destId="{A5F9B718-9F1B-4D25-8C77-4B331ACD809F}" srcOrd="16" destOrd="0" presId="urn:microsoft.com/office/officeart/2005/8/layout/list1"/>
    <dgm:cxn modelId="{34D2912D-6554-431C-85C6-E73DC8B000FE}" type="presParOf" srcId="{A5F9B718-9F1B-4D25-8C77-4B331ACD809F}" destId="{59050D89-D807-424A-B896-737B8A46D45E}" srcOrd="0" destOrd="0" presId="urn:microsoft.com/office/officeart/2005/8/layout/list1"/>
    <dgm:cxn modelId="{DD82A710-129B-4EDC-8599-4C47EF9FB4E1}" type="presParOf" srcId="{A5F9B718-9F1B-4D25-8C77-4B331ACD809F}" destId="{2F910FF0-76B6-4E17-AA90-F415465A7A83}" srcOrd="1" destOrd="0" presId="urn:microsoft.com/office/officeart/2005/8/layout/list1"/>
    <dgm:cxn modelId="{E7C02C4B-4DD9-404F-8622-02AA39BC0C7D}" type="presParOf" srcId="{C2AB0691-9624-4FE3-9C47-5C7BA77253C5}" destId="{671529F8-68AB-4F7F-B22A-E76BF28CFB68}" srcOrd="17" destOrd="0" presId="urn:microsoft.com/office/officeart/2005/8/layout/list1"/>
    <dgm:cxn modelId="{26C500B1-20C9-46F1-8D0E-3E0C4784F0F1}" type="presParOf" srcId="{C2AB0691-9624-4FE3-9C47-5C7BA77253C5}" destId="{8D9D0F18-403C-46D2-AAB9-69A475EB6EB3}" srcOrd="18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DA92FB-961A-409A-9C0C-4E283B1B7A9E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416808-7367-4933-9F7E-5BD8661F2AA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Проведение аудиторных занятий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1E69537-E89A-4B10-AAC9-EDE211A9A86F}" type="parTrans" cxnId="{97397993-40AC-4213-B23D-08299B14CFC1}">
      <dgm:prSet/>
      <dgm:spPr/>
      <dgm:t>
        <a:bodyPr/>
        <a:lstStyle/>
        <a:p>
          <a:endParaRPr lang="ru-RU"/>
        </a:p>
      </dgm:t>
    </dgm:pt>
    <dgm:pt modelId="{DF63BE1F-3F61-45F4-8E68-2930262BDD3A}" type="sibTrans" cxnId="{97397993-40AC-4213-B23D-08299B14CFC1}">
      <dgm:prSet/>
      <dgm:spPr/>
      <dgm:t>
        <a:bodyPr/>
        <a:lstStyle/>
        <a:p>
          <a:endParaRPr lang="ru-RU"/>
        </a:p>
      </dgm:t>
    </dgm:pt>
    <dgm:pt modelId="{EE8A3D65-B5BB-4D48-84DC-5FD36845865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Организация совместной работы обучающихся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FA805C5-222C-4201-81BD-E8BBF74A0F8B}" type="parTrans" cxnId="{26717853-30CF-4253-9AA0-CF8867C3C709}">
      <dgm:prSet/>
      <dgm:spPr/>
      <dgm:t>
        <a:bodyPr/>
        <a:lstStyle/>
        <a:p>
          <a:endParaRPr lang="ru-RU"/>
        </a:p>
      </dgm:t>
    </dgm:pt>
    <dgm:pt modelId="{6BC8CAA1-A4F9-407F-A3AC-142CDA9CA0DC}" type="sibTrans" cxnId="{26717853-30CF-4253-9AA0-CF8867C3C709}">
      <dgm:prSet/>
      <dgm:spPr/>
      <dgm:t>
        <a:bodyPr/>
        <a:lstStyle/>
        <a:p>
          <a:endParaRPr lang="ru-RU"/>
        </a:p>
      </dgm:t>
    </dgm:pt>
    <dgm:pt modelId="{8A92A76C-37B0-4896-ACD2-0F0F128E90D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Сопровождение внеаудиторной работы обучающихся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42BB261-FD9F-4CDF-B2A1-1459E34323FF}" type="parTrans" cxnId="{7514DAF3-3549-4122-B3DC-EC96BD2EEEE5}">
      <dgm:prSet/>
      <dgm:spPr/>
      <dgm:t>
        <a:bodyPr/>
        <a:lstStyle/>
        <a:p>
          <a:endParaRPr lang="ru-RU"/>
        </a:p>
      </dgm:t>
    </dgm:pt>
    <dgm:pt modelId="{6C4815E2-C8BC-4EA4-B1BA-BFCFB119269E}" type="sibTrans" cxnId="{7514DAF3-3549-4122-B3DC-EC96BD2EEEE5}">
      <dgm:prSet/>
      <dgm:spPr/>
      <dgm:t>
        <a:bodyPr/>
        <a:lstStyle/>
        <a:p>
          <a:endParaRPr lang="ru-RU"/>
        </a:p>
      </dgm:t>
    </dgm:pt>
    <dgm:pt modelId="{A99CFCEA-73AD-4F6C-8CE1-983C309812D2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Информационное обеспечение учебного процесса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ABF0271-2877-411C-8B7A-4AB40D0D47BD}" type="parTrans" cxnId="{8E5B58B6-23EC-4D78-A27D-C93E02384000}">
      <dgm:prSet/>
      <dgm:spPr/>
      <dgm:t>
        <a:bodyPr/>
        <a:lstStyle/>
        <a:p>
          <a:endParaRPr lang="ru-RU"/>
        </a:p>
      </dgm:t>
    </dgm:pt>
    <dgm:pt modelId="{F40121A9-8533-4880-B8EA-01B6103236C9}" type="sibTrans" cxnId="{8E5B58B6-23EC-4D78-A27D-C93E02384000}">
      <dgm:prSet/>
      <dgm:spPr/>
      <dgm:t>
        <a:bodyPr/>
        <a:lstStyle/>
        <a:p>
          <a:endParaRPr lang="ru-RU"/>
        </a:p>
      </dgm:t>
    </dgm:pt>
    <dgm:pt modelId="{C2AB0691-9624-4FE3-9C47-5C7BA77253C5}" type="pres">
      <dgm:prSet presAssocID="{81DA92FB-961A-409A-9C0C-4E283B1B7A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932C5-8621-4A99-B60A-2B1996D44063}" type="pres">
      <dgm:prSet presAssocID="{7D416808-7367-4933-9F7E-5BD8661F2AA9}" presName="parentLin" presStyleCnt="0"/>
      <dgm:spPr/>
    </dgm:pt>
    <dgm:pt modelId="{88A92AAA-6D30-4B1A-B7C3-D1A4A17934B0}" type="pres">
      <dgm:prSet presAssocID="{7D416808-7367-4933-9F7E-5BD8661F2AA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337DF9B-2EC3-4635-B2DF-5B1F221BB9E0}" type="pres">
      <dgm:prSet presAssocID="{7D416808-7367-4933-9F7E-5BD8661F2AA9}" presName="parentText" presStyleLbl="node1" presStyleIdx="0" presStyleCnt="4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0B62C-F030-485B-9B04-C30BA15B85BA}" type="pres">
      <dgm:prSet presAssocID="{7D416808-7367-4933-9F7E-5BD8661F2AA9}" presName="negativeSpace" presStyleCnt="0"/>
      <dgm:spPr/>
    </dgm:pt>
    <dgm:pt modelId="{4B466FAE-5180-41A3-B3D0-F37CCDCABAE8}" type="pres">
      <dgm:prSet presAssocID="{7D416808-7367-4933-9F7E-5BD8661F2AA9}" presName="childText" presStyleLbl="conFgAcc1" presStyleIdx="0" presStyleCnt="4" custScaleX="90815">
        <dgm:presLayoutVars>
          <dgm:bulletEnabled val="1"/>
        </dgm:presLayoutVars>
      </dgm:prSet>
      <dgm:spPr/>
    </dgm:pt>
    <dgm:pt modelId="{347753C1-9C23-4177-9565-7FC08565C97D}" type="pres">
      <dgm:prSet presAssocID="{DF63BE1F-3F61-45F4-8E68-2930262BDD3A}" presName="spaceBetweenRectangles" presStyleCnt="0"/>
      <dgm:spPr/>
    </dgm:pt>
    <dgm:pt modelId="{17D258D6-C370-4B70-A86F-7C8DF31700B7}" type="pres">
      <dgm:prSet presAssocID="{EE8A3D65-B5BB-4D48-84DC-5FD36845865A}" presName="parentLin" presStyleCnt="0"/>
      <dgm:spPr/>
    </dgm:pt>
    <dgm:pt modelId="{A5B3C9E8-4F08-4D35-A4BA-166D097E02EC}" type="pres">
      <dgm:prSet presAssocID="{EE8A3D65-B5BB-4D48-84DC-5FD36845865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3640628-1543-4BFE-8159-CBAAD3DD1A0D}" type="pres">
      <dgm:prSet presAssocID="{EE8A3D65-B5BB-4D48-84DC-5FD36845865A}" presName="parentText" presStyleLbl="node1" presStyleIdx="1" presStyleCnt="4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98855-C433-46A7-B533-B8EE5ED88B12}" type="pres">
      <dgm:prSet presAssocID="{EE8A3D65-B5BB-4D48-84DC-5FD36845865A}" presName="negativeSpace" presStyleCnt="0"/>
      <dgm:spPr/>
    </dgm:pt>
    <dgm:pt modelId="{9134E87C-22C7-4370-A0AA-D498A0FBE070}" type="pres">
      <dgm:prSet presAssocID="{EE8A3D65-B5BB-4D48-84DC-5FD36845865A}" presName="childText" presStyleLbl="conFgAcc1" presStyleIdx="1" presStyleCnt="4" custScaleX="90815">
        <dgm:presLayoutVars>
          <dgm:bulletEnabled val="1"/>
        </dgm:presLayoutVars>
      </dgm:prSet>
      <dgm:spPr/>
    </dgm:pt>
    <dgm:pt modelId="{6D2F0F8B-4DDD-40E5-B9FD-6605BD181EA9}" type="pres">
      <dgm:prSet presAssocID="{6BC8CAA1-A4F9-407F-A3AC-142CDA9CA0DC}" presName="spaceBetweenRectangles" presStyleCnt="0"/>
      <dgm:spPr/>
    </dgm:pt>
    <dgm:pt modelId="{BF93F17A-8EB1-4C4E-8C55-B6CD06F7E92E}" type="pres">
      <dgm:prSet presAssocID="{8A92A76C-37B0-4896-ACD2-0F0F128E90D9}" presName="parentLin" presStyleCnt="0"/>
      <dgm:spPr/>
    </dgm:pt>
    <dgm:pt modelId="{D311439C-D82A-4E85-901D-9C87346CC441}" type="pres">
      <dgm:prSet presAssocID="{8A92A76C-37B0-4896-ACD2-0F0F128E90D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825BA441-E915-4383-8AF9-5B75927A2956}" type="pres">
      <dgm:prSet presAssocID="{8A92A76C-37B0-4896-ACD2-0F0F128E90D9}" presName="parentText" presStyleLbl="node1" presStyleIdx="2" presStyleCnt="4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99E1A-D04F-4709-871E-549FF852796B}" type="pres">
      <dgm:prSet presAssocID="{8A92A76C-37B0-4896-ACD2-0F0F128E90D9}" presName="negativeSpace" presStyleCnt="0"/>
      <dgm:spPr/>
    </dgm:pt>
    <dgm:pt modelId="{EA72D419-5901-40C1-AA2F-5718271D152E}" type="pres">
      <dgm:prSet presAssocID="{8A92A76C-37B0-4896-ACD2-0F0F128E90D9}" presName="childText" presStyleLbl="conFgAcc1" presStyleIdx="2" presStyleCnt="4" custScaleX="90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11BCC-6C6E-4123-8E03-D3586AD7D800}" type="pres">
      <dgm:prSet presAssocID="{6C4815E2-C8BC-4EA4-B1BA-BFCFB119269E}" presName="spaceBetweenRectangles" presStyleCnt="0"/>
      <dgm:spPr/>
    </dgm:pt>
    <dgm:pt modelId="{385CB711-60AB-4106-971D-AE5055894FC2}" type="pres">
      <dgm:prSet presAssocID="{A99CFCEA-73AD-4F6C-8CE1-983C309812D2}" presName="parentLin" presStyleCnt="0"/>
      <dgm:spPr/>
    </dgm:pt>
    <dgm:pt modelId="{7E10F5ED-028E-4011-8CCB-BBA2DD357288}" type="pres">
      <dgm:prSet presAssocID="{A99CFCEA-73AD-4F6C-8CE1-983C309812D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4843357A-92C5-41DC-8347-7A2D665EE72B}" type="pres">
      <dgm:prSet presAssocID="{A99CFCEA-73AD-4F6C-8CE1-983C309812D2}" presName="parentText" presStyleLbl="node1" presStyleIdx="3" presStyleCnt="4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1A96D-8C30-40E4-86F7-7208A2544E7A}" type="pres">
      <dgm:prSet presAssocID="{A99CFCEA-73AD-4F6C-8CE1-983C309812D2}" presName="negativeSpace" presStyleCnt="0"/>
      <dgm:spPr/>
    </dgm:pt>
    <dgm:pt modelId="{6676033B-E378-42E0-8084-7856C385A955}" type="pres">
      <dgm:prSet presAssocID="{A99CFCEA-73AD-4F6C-8CE1-983C309812D2}" presName="childText" presStyleLbl="conFgAcc1" presStyleIdx="3" presStyleCnt="4" custScaleX="90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397993-40AC-4213-B23D-08299B14CFC1}" srcId="{81DA92FB-961A-409A-9C0C-4E283B1B7A9E}" destId="{7D416808-7367-4933-9F7E-5BD8661F2AA9}" srcOrd="0" destOrd="0" parTransId="{C1E69537-E89A-4B10-AAC9-EDE211A9A86F}" sibTransId="{DF63BE1F-3F61-45F4-8E68-2930262BDD3A}"/>
    <dgm:cxn modelId="{03CF64C4-F731-4AEE-A935-9B6FC473258F}" type="presOf" srcId="{81DA92FB-961A-409A-9C0C-4E283B1B7A9E}" destId="{C2AB0691-9624-4FE3-9C47-5C7BA77253C5}" srcOrd="0" destOrd="0" presId="urn:microsoft.com/office/officeart/2005/8/layout/list1"/>
    <dgm:cxn modelId="{8E5B58B6-23EC-4D78-A27D-C93E02384000}" srcId="{81DA92FB-961A-409A-9C0C-4E283B1B7A9E}" destId="{A99CFCEA-73AD-4F6C-8CE1-983C309812D2}" srcOrd="3" destOrd="0" parTransId="{9ABF0271-2877-411C-8B7A-4AB40D0D47BD}" sibTransId="{F40121A9-8533-4880-B8EA-01B6103236C9}"/>
    <dgm:cxn modelId="{083036A1-30E0-4B64-8DB2-AED7F3E5EA8F}" type="presOf" srcId="{A99CFCEA-73AD-4F6C-8CE1-983C309812D2}" destId="{4843357A-92C5-41DC-8347-7A2D665EE72B}" srcOrd="1" destOrd="0" presId="urn:microsoft.com/office/officeart/2005/8/layout/list1"/>
    <dgm:cxn modelId="{F163F677-8DC6-4B6E-9299-FB1D3A036847}" type="presOf" srcId="{A99CFCEA-73AD-4F6C-8CE1-983C309812D2}" destId="{7E10F5ED-028E-4011-8CCB-BBA2DD357288}" srcOrd="0" destOrd="0" presId="urn:microsoft.com/office/officeart/2005/8/layout/list1"/>
    <dgm:cxn modelId="{7514DAF3-3549-4122-B3DC-EC96BD2EEEE5}" srcId="{81DA92FB-961A-409A-9C0C-4E283B1B7A9E}" destId="{8A92A76C-37B0-4896-ACD2-0F0F128E90D9}" srcOrd="2" destOrd="0" parTransId="{542BB261-FD9F-4CDF-B2A1-1459E34323FF}" sibTransId="{6C4815E2-C8BC-4EA4-B1BA-BFCFB119269E}"/>
    <dgm:cxn modelId="{692B43B5-4079-4DE2-B824-B58F1AAFC722}" type="presOf" srcId="{8A92A76C-37B0-4896-ACD2-0F0F128E90D9}" destId="{825BA441-E915-4383-8AF9-5B75927A2956}" srcOrd="1" destOrd="0" presId="urn:microsoft.com/office/officeart/2005/8/layout/list1"/>
    <dgm:cxn modelId="{6754B9B5-94EF-41F0-9F2E-633E99FDD242}" type="presOf" srcId="{EE8A3D65-B5BB-4D48-84DC-5FD36845865A}" destId="{A5B3C9E8-4F08-4D35-A4BA-166D097E02EC}" srcOrd="0" destOrd="0" presId="urn:microsoft.com/office/officeart/2005/8/layout/list1"/>
    <dgm:cxn modelId="{26717853-30CF-4253-9AA0-CF8867C3C709}" srcId="{81DA92FB-961A-409A-9C0C-4E283B1B7A9E}" destId="{EE8A3D65-B5BB-4D48-84DC-5FD36845865A}" srcOrd="1" destOrd="0" parTransId="{EFA805C5-222C-4201-81BD-E8BBF74A0F8B}" sibTransId="{6BC8CAA1-A4F9-407F-A3AC-142CDA9CA0DC}"/>
    <dgm:cxn modelId="{3926F102-FA01-4A95-ADCC-E26BFC1A3421}" type="presOf" srcId="{8A92A76C-37B0-4896-ACD2-0F0F128E90D9}" destId="{D311439C-D82A-4E85-901D-9C87346CC441}" srcOrd="0" destOrd="0" presId="urn:microsoft.com/office/officeart/2005/8/layout/list1"/>
    <dgm:cxn modelId="{149D1E73-12E0-46EB-BCFE-C738794AC24E}" type="presOf" srcId="{EE8A3D65-B5BB-4D48-84DC-5FD36845865A}" destId="{13640628-1543-4BFE-8159-CBAAD3DD1A0D}" srcOrd="1" destOrd="0" presId="urn:microsoft.com/office/officeart/2005/8/layout/list1"/>
    <dgm:cxn modelId="{0DEB600C-9591-4779-88D9-5AE9B9EDCA74}" type="presOf" srcId="{7D416808-7367-4933-9F7E-5BD8661F2AA9}" destId="{88A92AAA-6D30-4B1A-B7C3-D1A4A17934B0}" srcOrd="0" destOrd="0" presId="urn:microsoft.com/office/officeart/2005/8/layout/list1"/>
    <dgm:cxn modelId="{5A9E2513-2BFB-4C00-A6B0-900B493809F1}" type="presOf" srcId="{7D416808-7367-4933-9F7E-5BD8661F2AA9}" destId="{4337DF9B-2EC3-4635-B2DF-5B1F221BB9E0}" srcOrd="1" destOrd="0" presId="urn:microsoft.com/office/officeart/2005/8/layout/list1"/>
    <dgm:cxn modelId="{48A5FC60-BCBF-4056-9D61-5B570DB30FE9}" type="presParOf" srcId="{C2AB0691-9624-4FE3-9C47-5C7BA77253C5}" destId="{841932C5-8621-4A99-B60A-2B1996D44063}" srcOrd="0" destOrd="0" presId="urn:microsoft.com/office/officeart/2005/8/layout/list1"/>
    <dgm:cxn modelId="{83AAAF1A-0B76-47DF-A6A3-1668A7824CF6}" type="presParOf" srcId="{841932C5-8621-4A99-B60A-2B1996D44063}" destId="{88A92AAA-6D30-4B1A-B7C3-D1A4A17934B0}" srcOrd="0" destOrd="0" presId="urn:microsoft.com/office/officeart/2005/8/layout/list1"/>
    <dgm:cxn modelId="{0C71F9DC-01E6-469D-9FB8-8C2CB5CDA1B5}" type="presParOf" srcId="{841932C5-8621-4A99-B60A-2B1996D44063}" destId="{4337DF9B-2EC3-4635-B2DF-5B1F221BB9E0}" srcOrd="1" destOrd="0" presId="urn:microsoft.com/office/officeart/2005/8/layout/list1"/>
    <dgm:cxn modelId="{ACEB3976-98AB-444F-A81E-077D79E31829}" type="presParOf" srcId="{C2AB0691-9624-4FE3-9C47-5C7BA77253C5}" destId="{A490B62C-F030-485B-9B04-C30BA15B85BA}" srcOrd="1" destOrd="0" presId="urn:microsoft.com/office/officeart/2005/8/layout/list1"/>
    <dgm:cxn modelId="{820A3178-4C4B-47C1-B592-944C6D7AB730}" type="presParOf" srcId="{C2AB0691-9624-4FE3-9C47-5C7BA77253C5}" destId="{4B466FAE-5180-41A3-B3D0-F37CCDCABAE8}" srcOrd="2" destOrd="0" presId="urn:microsoft.com/office/officeart/2005/8/layout/list1"/>
    <dgm:cxn modelId="{9896DBBF-3991-42C8-A119-8433260204DA}" type="presParOf" srcId="{C2AB0691-9624-4FE3-9C47-5C7BA77253C5}" destId="{347753C1-9C23-4177-9565-7FC08565C97D}" srcOrd="3" destOrd="0" presId="urn:microsoft.com/office/officeart/2005/8/layout/list1"/>
    <dgm:cxn modelId="{D763A778-1300-475D-89DD-84F48AC5BEFC}" type="presParOf" srcId="{C2AB0691-9624-4FE3-9C47-5C7BA77253C5}" destId="{17D258D6-C370-4B70-A86F-7C8DF31700B7}" srcOrd="4" destOrd="0" presId="urn:microsoft.com/office/officeart/2005/8/layout/list1"/>
    <dgm:cxn modelId="{83D34FCF-5F15-45A1-9A77-8AA9B3560783}" type="presParOf" srcId="{17D258D6-C370-4B70-A86F-7C8DF31700B7}" destId="{A5B3C9E8-4F08-4D35-A4BA-166D097E02EC}" srcOrd="0" destOrd="0" presId="urn:microsoft.com/office/officeart/2005/8/layout/list1"/>
    <dgm:cxn modelId="{34898D7E-8F50-4BE6-9D1C-C32F58453B04}" type="presParOf" srcId="{17D258D6-C370-4B70-A86F-7C8DF31700B7}" destId="{13640628-1543-4BFE-8159-CBAAD3DD1A0D}" srcOrd="1" destOrd="0" presId="urn:microsoft.com/office/officeart/2005/8/layout/list1"/>
    <dgm:cxn modelId="{76AAF514-2D5C-44C7-B29D-5C6FB81987AC}" type="presParOf" srcId="{C2AB0691-9624-4FE3-9C47-5C7BA77253C5}" destId="{EAF98855-C433-46A7-B533-B8EE5ED88B12}" srcOrd="5" destOrd="0" presId="urn:microsoft.com/office/officeart/2005/8/layout/list1"/>
    <dgm:cxn modelId="{B6413FD0-2CD9-4160-AE31-9F15BCDCE874}" type="presParOf" srcId="{C2AB0691-9624-4FE3-9C47-5C7BA77253C5}" destId="{9134E87C-22C7-4370-A0AA-D498A0FBE070}" srcOrd="6" destOrd="0" presId="urn:microsoft.com/office/officeart/2005/8/layout/list1"/>
    <dgm:cxn modelId="{9461E579-8D32-4778-9077-42E41E7D29D5}" type="presParOf" srcId="{C2AB0691-9624-4FE3-9C47-5C7BA77253C5}" destId="{6D2F0F8B-4DDD-40E5-B9FD-6605BD181EA9}" srcOrd="7" destOrd="0" presId="urn:microsoft.com/office/officeart/2005/8/layout/list1"/>
    <dgm:cxn modelId="{BBFBE8BF-CBA4-4903-A66C-201BD6CFF75D}" type="presParOf" srcId="{C2AB0691-9624-4FE3-9C47-5C7BA77253C5}" destId="{BF93F17A-8EB1-4C4E-8C55-B6CD06F7E92E}" srcOrd="8" destOrd="0" presId="urn:microsoft.com/office/officeart/2005/8/layout/list1"/>
    <dgm:cxn modelId="{3D59A832-AD49-4E64-97F8-939596EFFCE8}" type="presParOf" srcId="{BF93F17A-8EB1-4C4E-8C55-B6CD06F7E92E}" destId="{D311439C-D82A-4E85-901D-9C87346CC441}" srcOrd="0" destOrd="0" presId="urn:microsoft.com/office/officeart/2005/8/layout/list1"/>
    <dgm:cxn modelId="{1E50024F-7F17-471D-91BF-8AC57953C009}" type="presParOf" srcId="{BF93F17A-8EB1-4C4E-8C55-B6CD06F7E92E}" destId="{825BA441-E915-4383-8AF9-5B75927A2956}" srcOrd="1" destOrd="0" presId="urn:microsoft.com/office/officeart/2005/8/layout/list1"/>
    <dgm:cxn modelId="{7B6F5306-54D3-4BC2-AF59-2A71F818164E}" type="presParOf" srcId="{C2AB0691-9624-4FE3-9C47-5C7BA77253C5}" destId="{4EE99E1A-D04F-4709-871E-549FF852796B}" srcOrd="9" destOrd="0" presId="urn:microsoft.com/office/officeart/2005/8/layout/list1"/>
    <dgm:cxn modelId="{57891017-52B6-4AA9-AB21-36E9E127D7AA}" type="presParOf" srcId="{C2AB0691-9624-4FE3-9C47-5C7BA77253C5}" destId="{EA72D419-5901-40C1-AA2F-5718271D152E}" srcOrd="10" destOrd="0" presId="urn:microsoft.com/office/officeart/2005/8/layout/list1"/>
    <dgm:cxn modelId="{BA1E6841-6D0A-4447-9652-BBCA08733BF0}" type="presParOf" srcId="{C2AB0691-9624-4FE3-9C47-5C7BA77253C5}" destId="{62111BCC-6C6E-4123-8E03-D3586AD7D800}" srcOrd="11" destOrd="0" presId="urn:microsoft.com/office/officeart/2005/8/layout/list1"/>
    <dgm:cxn modelId="{74C8B913-8C4D-4AF9-A274-CAB08A2754FD}" type="presParOf" srcId="{C2AB0691-9624-4FE3-9C47-5C7BA77253C5}" destId="{385CB711-60AB-4106-971D-AE5055894FC2}" srcOrd="12" destOrd="0" presId="urn:microsoft.com/office/officeart/2005/8/layout/list1"/>
    <dgm:cxn modelId="{FEF85C97-34DD-4B13-B2CD-3C669E3DF541}" type="presParOf" srcId="{385CB711-60AB-4106-971D-AE5055894FC2}" destId="{7E10F5ED-028E-4011-8CCB-BBA2DD357288}" srcOrd="0" destOrd="0" presId="urn:microsoft.com/office/officeart/2005/8/layout/list1"/>
    <dgm:cxn modelId="{03885C5A-2456-4DAC-8E27-DB3E182DDA98}" type="presParOf" srcId="{385CB711-60AB-4106-971D-AE5055894FC2}" destId="{4843357A-92C5-41DC-8347-7A2D665EE72B}" srcOrd="1" destOrd="0" presId="urn:microsoft.com/office/officeart/2005/8/layout/list1"/>
    <dgm:cxn modelId="{7969E0EA-7257-47D3-8C15-96784D0721CF}" type="presParOf" srcId="{C2AB0691-9624-4FE3-9C47-5C7BA77253C5}" destId="{D991A96D-8C30-40E4-86F7-7208A2544E7A}" srcOrd="13" destOrd="0" presId="urn:microsoft.com/office/officeart/2005/8/layout/list1"/>
    <dgm:cxn modelId="{BE55FEEA-17F7-4843-9986-DE9B66F679E5}" type="presParOf" srcId="{C2AB0691-9624-4FE3-9C47-5C7BA77253C5}" destId="{6676033B-E378-42E0-8084-7856C385A955}" srcOrd="14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DA92FB-961A-409A-9C0C-4E283B1B7A9E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416808-7367-4933-9F7E-5BD8661F2AA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Подготовка и проведение контрольных мероприятий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1E69537-E89A-4B10-AAC9-EDE211A9A86F}" type="parTrans" cxnId="{97397993-40AC-4213-B23D-08299B14CFC1}">
      <dgm:prSet/>
      <dgm:spPr/>
      <dgm:t>
        <a:bodyPr/>
        <a:lstStyle/>
        <a:p>
          <a:endParaRPr lang="ru-RU"/>
        </a:p>
      </dgm:t>
    </dgm:pt>
    <dgm:pt modelId="{DF63BE1F-3F61-45F4-8E68-2930262BDD3A}" type="sibTrans" cxnId="{97397993-40AC-4213-B23D-08299B14CFC1}">
      <dgm:prSet/>
      <dgm:spPr/>
      <dgm:t>
        <a:bodyPr/>
        <a:lstStyle/>
        <a:p>
          <a:endParaRPr lang="ru-RU"/>
        </a:p>
      </dgm:t>
    </dgm:pt>
    <dgm:pt modelId="{EE8A3D65-B5BB-4D48-84DC-5FD36845865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Тестирование знаний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FA805C5-222C-4201-81BD-E8BBF74A0F8B}" type="parTrans" cxnId="{26717853-30CF-4253-9AA0-CF8867C3C709}">
      <dgm:prSet/>
      <dgm:spPr/>
      <dgm:t>
        <a:bodyPr/>
        <a:lstStyle/>
        <a:p>
          <a:endParaRPr lang="ru-RU"/>
        </a:p>
      </dgm:t>
    </dgm:pt>
    <dgm:pt modelId="{6BC8CAA1-A4F9-407F-A3AC-142CDA9CA0DC}" type="sibTrans" cxnId="{26717853-30CF-4253-9AA0-CF8867C3C709}">
      <dgm:prSet/>
      <dgm:spPr/>
      <dgm:t>
        <a:bodyPr/>
        <a:lstStyle/>
        <a:p>
          <a:endParaRPr lang="ru-RU"/>
        </a:p>
      </dgm:t>
    </dgm:pt>
    <dgm:pt modelId="{8A92A76C-37B0-4896-ACD2-0F0F128E90D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Организация выполнения и приёма работ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42BB261-FD9F-4CDF-B2A1-1459E34323FF}" type="parTrans" cxnId="{7514DAF3-3549-4122-B3DC-EC96BD2EEEE5}">
      <dgm:prSet/>
      <dgm:spPr/>
      <dgm:t>
        <a:bodyPr/>
        <a:lstStyle/>
        <a:p>
          <a:endParaRPr lang="ru-RU"/>
        </a:p>
      </dgm:t>
    </dgm:pt>
    <dgm:pt modelId="{6C4815E2-C8BC-4EA4-B1BA-BFCFB119269E}" type="sibTrans" cxnId="{7514DAF3-3549-4122-B3DC-EC96BD2EEEE5}">
      <dgm:prSet/>
      <dgm:spPr/>
      <dgm:t>
        <a:bodyPr/>
        <a:lstStyle/>
        <a:p>
          <a:endParaRPr lang="ru-RU"/>
        </a:p>
      </dgm:t>
    </dgm:pt>
    <dgm:pt modelId="{C2AB0691-9624-4FE3-9C47-5C7BA77253C5}" type="pres">
      <dgm:prSet presAssocID="{81DA92FB-961A-409A-9C0C-4E283B1B7A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932C5-8621-4A99-B60A-2B1996D44063}" type="pres">
      <dgm:prSet presAssocID="{7D416808-7367-4933-9F7E-5BD8661F2AA9}" presName="parentLin" presStyleCnt="0"/>
      <dgm:spPr/>
    </dgm:pt>
    <dgm:pt modelId="{88A92AAA-6D30-4B1A-B7C3-D1A4A17934B0}" type="pres">
      <dgm:prSet presAssocID="{7D416808-7367-4933-9F7E-5BD8661F2AA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337DF9B-2EC3-4635-B2DF-5B1F221BB9E0}" type="pres">
      <dgm:prSet presAssocID="{7D416808-7367-4933-9F7E-5BD8661F2AA9}" presName="parentText" presStyleLbl="node1" presStyleIdx="0" presStyleCnt="3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0B62C-F030-485B-9B04-C30BA15B85BA}" type="pres">
      <dgm:prSet presAssocID="{7D416808-7367-4933-9F7E-5BD8661F2AA9}" presName="negativeSpace" presStyleCnt="0"/>
      <dgm:spPr/>
    </dgm:pt>
    <dgm:pt modelId="{4B466FAE-5180-41A3-B3D0-F37CCDCABAE8}" type="pres">
      <dgm:prSet presAssocID="{7D416808-7367-4933-9F7E-5BD8661F2AA9}" presName="childText" presStyleLbl="conFgAcc1" presStyleIdx="0" presStyleCnt="3" custScaleX="90815">
        <dgm:presLayoutVars>
          <dgm:bulletEnabled val="1"/>
        </dgm:presLayoutVars>
      </dgm:prSet>
      <dgm:spPr/>
    </dgm:pt>
    <dgm:pt modelId="{347753C1-9C23-4177-9565-7FC08565C97D}" type="pres">
      <dgm:prSet presAssocID="{DF63BE1F-3F61-45F4-8E68-2930262BDD3A}" presName="spaceBetweenRectangles" presStyleCnt="0"/>
      <dgm:spPr/>
    </dgm:pt>
    <dgm:pt modelId="{17D258D6-C370-4B70-A86F-7C8DF31700B7}" type="pres">
      <dgm:prSet presAssocID="{EE8A3D65-B5BB-4D48-84DC-5FD36845865A}" presName="parentLin" presStyleCnt="0"/>
      <dgm:spPr/>
    </dgm:pt>
    <dgm:pt modelId="{A5B3C9E8-4F08-4D35-A4BA-166D097E02EC}" type="pres">
      <dgm:prSet presAssocID="{EE8A3D65-B5BB-4D48-84DC-5FD36845865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3640628-1543-4BFE-8159-CBAAD3DD1A0D}" type="pres">
      <dgm:prSet presAssocID="{EE8A3D65-B5BB-4D48-84DC-5FD36845865A}" presName="parentText" presStyleLbl="node1" presStyleIdx="1" presStyleCnt="3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98855-C433-46A7-B533-B8EE5ED88B12}" type="pres">
      <dgm:prSet presAssocID="{EE8A3D65-B5BB-4D48-84DC-5FD36845865A}" presName="negativeSpace" presStyleCnt="0"/>
      <dgm:spPr/>
    </dgm:pt>
    <dgm:pt modelId="{9134E87C-22C7-4370-A0AA-D498A0FBE070}" type="pres">
      <dgm:prSet presAssocID="{EE8A3D65-B5BB-4D48-84DC-5FD36845865A}" presName="childText" presStyleLbl="conFgAcc1" presStyleIdx="1" presStyleCnt="3" custScaleX="90815">
        <dgm:presLayoutVars>
          <dgm:bulletEnabled val="1"/>
        </dgm:presLayoutVars>
      </dgm:prSet>
      <dgm:spPr/>
    </dgm:pt>
    <dgm:pt modelId="{6D2F0F8B-4DDD-40E5-B9FD-6605BD181EA9}" type="pres">
      <dgm:prSet presAssocID="{6BC8CAA1-A4F9-407F-A3AC-142CDA9CA0DC}" presName="spaceBetweenRectangles" presStyleCnt="0"/>
      <dgm:spPr/>
    </dgm:pt>
    <dgm:pt modelId="{BF93F17A-8EB1-4C4E-8C55-B6CD06F7E92E}" type="pres">
      <dgm:prSet presAssocID="{8A92A76C-37B0-4896-ACD2-0F0F128E90D9}" presName="parentLin" presStyleCnt="0"/>
      <dgm:spPr/>
    </dgm:pt>
    <dgm:pt modelId="{D311439C-D82A-4E85-901D-9C87346CC441}" type="pres">
      <dgm:prSet presAssocID="{8A92A76C-37B0-4896-ACD2-0F0F128E90D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25BA441-E915-4383-8AF9-5B75927A2956}" type="pres">
      <dgm:prSet presAssocID="{8A92A76C-37B0-4896-ACD2-0F0F128E90D9}" presName="parentText" presStyleLbl="node1" presStyleIdx="2" presStyleCnt="3" custScaleX="109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99E1A-D04F-4709-871E-549FF852796B}" type="pres">
      <dgm:prSet presAssocID="{8A92A76C-37B0-4896-ACD2-0F0F128E90D9}" presName="negativeSpace" presStyleCnt="0"/>
      <dgm:spPr/>
    </dgm:pt>
    <dgm:pt modelId="{EA72D419-5901-40C1-AA2F-5718271D152E}" type="pres">
      <dgm:prSet presAssocID="{8A92A76C-37B0-4896-ACD2-0F0F128E90D9}" presName="childText" presStyleLbl="conFgAcc1" presStyleIdx="2" presStyleCnt="3" custScaleX="90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69A265-33F8-479F-8443-332423BECC20}" type="presOf" srcId="{EE8A3D65-B5BB-4D48-84DC-5FD36845865A}" destId="{A5B3C9E8-4F08-4D35-A4BA-166D097E02EC}" srcOrd="0" destOrd="0" presId="urn:microsoft.com/office/officeart/2005/8/layout/list1"/>
    <dgm:cxn modelId="{97397993-40AC-4213-B23D-08299B14CFC1}" srcId="{81DA92FB-961A-409A-9C0C-4E283B1B7A9E}" destId="{7D416808-7367-4933-9F7E-5BD8661F2AA9}" srcOrd="0" destOrd="0" parTransId="{C1E69537-E89A-4B10-AAC9-EDE211A9A86F}" sibTransId="{DF63BE1F-3F61-45F4-8E68-2930262BDD3A}"/>
    <dgm:cxn modelId="{F677BABA-D971-47D5-8B8E-7DE1D97D6823}" type="presOf" srcId="{8A92A76C-37B0-4896-ACD2-0F0F128E90D9}" destId="{D311439C-D82A-4E85-901D-9C87346CC441}" srcOrd="0" destOrd="0" presId="urn:microsoft.com/office/officeart/2005/8/layout/list1"/>
    <dgm:cxn modelId="{5CB5CB40-E583-4737-894B-82A483476717}" type="presOf" srcId="{7D416808-7367-4933-9F7E-5BD8661F2AA9}" destId="{88A92AAA-6D30-4B1A-B7C3-D1A4A17934B0}" srcOrd="0" destOrd="0" presId="urn:microsoft.com/office/officeart/2005/8/layout/list1"/>
    <dgm:cxn modelId="{7514DAF3-3549-4122-B3DC-EC96BD2EEEE5}" srcId="{81DA92FB-961A-409A-9C0C-4E283B1B7A9E}" destId="{8A92A76C-37B0-4896-ACD2-0F0F128E90D9}" srcOrd="2" destOrd="0" parTransId="{542BB261-FD9F-4CDF-B2A1-1459E34323FF}" sibTransId="{6C4815E2-C8BC-4EA4-B1BA-BFCFB119269E}"/>
    <dgm:cxn modelId="{5347BB8C-A652-4206-8346-662E97C5005A}" type="presOf" srcId="{81DA92FB-961A-409A-9C0C-4E283B1B7A9E}" destId="{C2AB0691-9624-4FE3-9C47-5C7BA77253C5}" srcOrd="0" destOrd="0" presId="urn:microsoft.com/office/officeart/2005/8/layout/list1"/>
    <dgm:cxn modelId="{27D29339-F882-4E8A-A765-07E55F4A9052}" type="presOf" srcId="{EE8A3D65-B5BB-4D48-84DC-5FD36845865A}" destId="{13640628-1543-4BFE-8159-CBAAD3DD1A0D}" srcOrd="1" destOrd="0" presId="urn:microsoft.com/office/officeart/2005/8/layout/list1"/>
    <dgm:cxn modelId="{26717853-30CF-4253-9AA0-CF8867C3C709}" srcId="{81DA92FB-961A-409A-9C0C-4E283B1B7A9E}" destId="{EE8A3D65-B5BB-4D48-84DC-5FD36845865A}" srcOrd="1" destOrd="0" parTransId="{EFA805C5-222C-4201-81BD-E8BBF74A0F8B}" sibTransId="{6BC8CAA1-A4F9-407F-A3AC-142CDA9CA0DC}"/>
    <dgm:cxn modelId="{F2187AF7-2715-4A3A-87D3-14FACDC1A072}" type="presOf" srcId="{7D416808-7367-4933-9F7E-5BD8661F2AA9}" destId="{4337DF9B-2EC3-4635-B2DF-5B1F221BB9E0}" srcOrd="1" destOrd="0" presId="urn:microsoft.com/office/officeart/2005/8/layout/list1"/>
    <dgm:cxn modelId="{E5DF9C8F-CD2D-4408-BEC3-86987D9E973D}" type="presOf" srcId="{8A92A76C-37B0-4896-ACD2-0F0F128E90D9}" destId="{825BA441-E915-4383-8AF9-5B75927A2956}" srcOrd="1" destOrd="0" presId="urn:microsoft.com/office/officeart/2005/8/layout/list1"/>
    <dgm:cxn modelId="{06A91669-2379-450A-BD57-176438ECBB16}" type="presParOf" srcId="{C2AB0691-9624-4FE3-9C47-5C7BA77253C5}" destId="{841932C5-8621-4A99-B60A-2B1996D44063}" srcOrd="0" destOrd="0" presId="urn:microsoft.com/office/officeart/2005/8/layout/list1"/>
    <dgm:cxn modelId="{62F06107-3E3A-4B79-BADC-26D1E055ACD5}" type="presParOf" srcId="{841932C5-8621-4A99-B60A-2B1996D44063}" destId="{88A92AAA-6D30-4B1A-B7C3-D1A4A17934B0}" srcOrd="0" destOrd="0" presId="urn:microsoft.com/office/officeart/2005/8/layout/list1"/>
    <dgm:cxn modelId="{351D2C97-D40B-4729-B624-334027C53A21}" type="presParOf" srcId="{841932C5-8621-4A99-B60A-2B1996D44063}" destId="{4337DF9B-2EC3-4635-B2DF-5B1F221BB9E0}" srcOrd="1" destOrd="0" presId="urn:microsoft.com/office/officeart/2005/8/layout/list1"/>
    <dgm:cxn modelId="{6D50C6CA-79B7-4B76-9E5B-A539CD3350E5}" type="presParOf" srcId="{C2AB0691-9624-4FE3-9C47-5C7BA77253C5}" destId="{A490B62C-F030-485B-9B04-C30BA15B85BA}" srcOrd="1" destOrd="0" presId="urn:microsoft.com/office/officeart/2005/8/layout/list1"/>
    <dgm:cxn modelId="{37303DAC-8AF5-4E12-BCC4-20B6416BAF9F}" type="presParOf" srcId="{C2AB0691-9624-4FE3-9C47-5C7BA77253C5}" destId="{4B466FAE-5180-41A3-B3D0-F37CCDCABAE8}" srcOrd="2" destOrd="0" presId="urn:microsoft.com/office/officeart/2005/8/layout/list1"/>
    <dgm:cxn modelId="{443AF027-06E3-48EF-BFBF-69AD3C8A4030}" type="presParOf" srcId="{C2AB0691-9624-4FE3-9C47-5C7BA77253C5}" destId="{347753C1-9C23-4177-9565-7FC08565C97D}" srcOrd="3" destOrd="0" presId="urn:microsoft.com/office/officeart/2005/8/layout/list1"/>
    <dgm:cxn modelId="{6C348286-3EC2-4B65-9533-CB0EDF03F4E4}" type="presParOf" srcId="{C2AB0691-9624-4FE3-9C47-5C7BA77253C5}" destId="{17D258D6-C370-4B70-A86F-7C8DF31700B7}" srcOrd="4" destOrd="0" presId="urn:microsoft.com/office/officeart/2005/8/layout/list1"/>
    <dgm:cxn modelId="{D65EBC45-FD5A-45F3-93E8-BD48FF3D7FFD}" type="presParOf" srcId="{17D258D6-C370-4B70-A86F-7C8DF31700B7}" destId="{A5B3C9E8-4F08-4D35-A4BA-166D097E02EC}" srcOrd="0" destOrd="0" presId="urn:microsoft.com/office/officeart/2005/8/layout/list1"/>
    <dgm:cxn modelId="{097DCC51-B01D-4FE0-B239-C0B2B48276A4}" type="presParOf" srcId="{17D258D6-C370-4B70-A86F-7C8DF31700B7}" destId="{13640628-1543-4BFE-8159-CBAAD3DD1A0D}" srcOrd="1" destOrd="0" presId="urn:microsoft.com/office/officeart/2005/8/layout/list1"/>
    <dgm:cxn modelId="{DB2E34E2-D92E-4F4F-9B25-43932D6EDF32}" type="presParOf" srcId="{C2AB0691-9624-4FE3-9C47-5C7BA77253C5}" destId="{EAF98855-C433-46A7-B533-B8EE5ED88B12}" srcOrd="5" destOrd="0" presId="urn:microsoft.com/office/officeart/2005/8/layout/list1"/>
    <dgm:cxn modelId="{CE85C917-1021-4A10-82EA-7B166ABB8A3C}" type="presParOf" srcId="{C2AB0691-9624-4FE3-9C47-5C7BA77253C5}" destId="{9134E87C-22C7-4370-A0AA-D498A0FBE070}" srcOrd="6" destOrd="0" presId="urn:microsoft.com/office/officeart/2005/8/layout/list1"/>
    <dgm:cxn modelId="{C56A45D0-2F01-42B0-B032-7852CF0D7DEF}" type="presParOf" srcId="{C2AB0691-9624-4FE3-9C47-5C7BA77253C5}" destId="{6D2F0F8B-4DDD-40E5-B9FD-6605BD181EA9}" srcOrd="7" destOrd="0" presId="urn:microsoft.com/office/officeart/2005/8/layout/list1"/>
    <dgm:cxn modelId="{49170CB6-6B54-4040-A211-ABB794D5F9EC}" type="presParOf" srcId="{C2AB0691-9624-4FE3-9C47-5C7BA77253C5}" destId="{BF93F17A-8EB1-4C4E-8C55-B6CD06F7E92E}" srcOrd="8" destOrd="0" presId="urn:microsoft.com/office/officeart/2005/8/layout/list1"/>
    <dgm:cxn modelId="{CA8BDB0C-E051-4BFB-8BAE-8F07AE95DCAE}" type="presParOf" srcId="{BF93F17A-8EB1-4C4E-8C55-B6CD06F7E92E}" destId="{D311439C-D82A-4E85-901D-9C87346CC441}" srcOrd="0" destOrd="0" presId="urn:microsoft.com/office/officeart/2005/8/layout/list1"/>
    <dgm:cxn modelId="{90F1D220-DC30-42AD-BE3C-855F6A024134}" type="presParOf" srcId="{BF93F17A-8EB1-4C4E-8C55-B6CD06F7E92E}" destId="{825BA441-E915-4383-8AF9-5B75927A2956}" srcOrd="1" destOrd="0" presId="urn:microsoft.com/office/officeart/2005/8/layout/list1"/>
    <dgm:cxn modelId="{7831F921-B38A-4F1C-ADEB-C5090EFE5316}" type="presParOf" srcId="{C2AB0691-9624-4FE3-9C47-5C7BA77253C5}" destId="{4EE99E1A-D04F-4709-871E-549FF852796B}" srcOrd="9" destOrd="0" presId="urn:microsoft.com/office/officeart/2005/8/layout/list1"/>
    <dgm:cxn modelId="{13DB7120-3CE3-42DB-8C76-4B44865E097E}" type="presParOf" srcId="{C2AB0691-9624-4FE3-9C47-5C7BA77253C5}" destId="{EA72D419-5901-40C1-AA2F-5718271D152E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ttp://www.darkden.ru/wp-content/uploads/2012/06/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286124"/>
            <a:ext cx="4786346" cy="33575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378621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Мастер-класс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«Возможности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интернет-сервисов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для интерактивного обучения»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286380" y="3500438"/>
            <a:ext cx="37147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Мерзликина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Н.В.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преподаватель информатики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Вольского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педагогического колледжа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имФ.И.Панферова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Мизинова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Л. В.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кандидат педагогических наук,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преподаватель информатики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Вольского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педагогического колледжа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имФ.И.Панферова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592933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Вольск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500042"/>
          <a:ext cx="828680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8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 ЗАНЯТИЯМ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1071546"/>
          <a:ext cx="864399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42852"/>
            <a:ext cx="77867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 ЗАНЯТИЯМ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785794"/>
            <a:ext cx="2562244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учебных занятий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714620"/>
            <a:ext cx="5643602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и работа с источниками учебной информации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785794"/>
            <a:ext cx="2562244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учебных материалов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785794"/>
            <a:ext cx="2562244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Хранение и распространение учебных материалов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571612"/>
            <a:ext cx="2071702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Google Docs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MindMeister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571612"/>
            <a:ext cx="2071702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Udutu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Google Docs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7950" y="1857364"/>
            <a:ext cx="2071702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DropBox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YouTube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Sideshare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357562"/>
            <a:ext cx="2857520" cy="461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Поисковые системы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1472" y="4071942"/>
            <a:ext cx="4429156" cy="26161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Источники информации: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Электронные библиотеки, каталоги и файловые хранилища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Твиттер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Блоги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Электронные энциклопедии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Интернет-журналы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Профессиональные сообщества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072066" y="3357562"/>
            <a:ext cx="3500462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ссылок и работа с источниками: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Memori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Delicious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Xmarks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Evernote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8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ОБУЧЕНИЕ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1071546"/>
          <a:ext cx="864399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42852"/>
            <a:ext cx="77867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714356"/>
            <a:ext cx="314327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аудиторных занятий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714752"/>
            <a:ext cx="3714776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Информационное обеспечение учебного процесса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642918"/>
            <a:ext cx="3490938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совместной работы обучающихся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2928934"/>
            <a:ext cx="4000528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Сопровождение внеаудиторной работы обучающихся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500174"/>
            <a:ext cx="3357586" cy="19389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Видеоматериалы:</a:t>
            </a:r>
          </a:p>
          <a:p>
            <a:pPr marL="10800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Teachertube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80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Google videos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80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Видеоконференции и виртуальные классы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29256" y="1714488"/>
            <a:ext cx="285752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Социальные сети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Вики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3929066"/>
            <a:ext cx="4643438" cy="19389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Блоги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Twitter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Сервисы для обмена сообщениями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Источники учебной информации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4714884"/>
            <a:ext cx="357190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Групповые календари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коммуникации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8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И КОНТРОЛЬ ЗНАНИЙ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1571612"/>
          <a:ext cx="8643998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42852"/>
            <a:ext cx="77867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И КОНТРОЛЬ ЗНАНИЙ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714356"/>
            <a:ext cx="3143272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и проведение контрольных мероприятий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3714752"/>
            <a:ext cx="3714776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выполнения 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приёма работ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000108"/>
            <a:ext cx="284799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714488"/>
            <a:ext cx="3214710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Совместные папки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Блоги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Групповой календарь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Обмен файлами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3438" y="1928802"/>
            <a:ext cx="2857520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Aeterna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ClassMarker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QuizMaker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8860" y="4643446"/>
            <a:ext cx="3143272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Антиплагиат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PlagiarismDetect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Copyscape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230</TotalTime>
  <Words>223</Words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Мастер-класс  «Возможности интернет-сервисов для интерактивного обучения»    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каб 3</cp:lastModifiedBy>
  <cp:revision>119</cp:revision>
  <dcterms:modified xsi:type="dcterms:W3CDTF">2016-04-11T06:05:10Z</dcterms:modified>
</cp:coreProperties>
</file>