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DB64D9-4834-4096-A66A-1F9CED3FF3B2}" type="datetimeFigureOut">
              <a:rPr lang="ru-RU" smtClean="0"/>
              <a:pPr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CE3691-D9CD-43B2-947F-F83F34309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0" y="1412875"/>
            <a:ext cx="8891588" cy="428942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bg1"/>
                </a:solidFill>
              </a:rPr>
              <a:t>Начало Великой Отечественной войны</a:t>
            </a:r>
            <a:endParaRPr lang="ru-RU" sz="8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6627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60848"/>
            <a:ext cx="40147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" y="548680"/>
            <a:ext cx="98285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22 июня 1941 года  4 часа утра-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начало Великой Отечественной войны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92685"/>
            <a:ext cx="3421063" cy="306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46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Силы сторон</a:t>
            </a:r>
            <a:endParaRPr lang="ru-RU" sz="6600" b="1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419" y="1412776"/>
            <a:ext cx="40147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401478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801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25188"/>
            <a:ext cx="4971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Битва за Москву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56185"/>
            <a:ext cx="288131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5040313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186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421213"/>
            <a:ext cx="60761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Оборона Ленинграда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76509"/>
            <a:ext cx="3781425" cy="323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40968"/>
            <a:ext cx="4140200" cy="34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702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4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Домашнее задание: </a:t>
            </a:r>
            <a:r>
              <a:rPr lang="ru-RU" sz="3600" dirty="0" smtClean="0"/>
              <a:t>с.143</a:t>
            </a:r>
            <a:r>
              <a:rPr lang="ru-RU" sz="3600" dirty="0" smtClean="0"/>
              <a:t>-153;</a:t>
            </a:r>
            <a:endParaRPr lang="ru-RU" sz="3600" dirty="0" smtClean="0"/>
          </a:p>
          <a:p>
            <a:r>
              <a:rPr lang="ru-RU" sz="3600" dirty="0" smtClean="0"/>
              <a:t>подготовить рассказы о битве за Москву и обороне Ленинграда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2136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chemeClr val="bg1"/>
                </a:solidFill>
              </a:rPr>
              <a:t>План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916832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Советско-германские отношения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 Расширение территории СССР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    Готовность СССР к войне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    Военные действия 1941 года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2562545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Краткое описание событий в Европе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Март 1938г.-аннексия Австрии со стороны Германии;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Сентябрь 1938г.- « Мюнхенский сговор»( расчленение Чехословакии);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Весна 1938г.- Оккупация Чехословакии;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ru-RU" sz="3600" dirty="0" smtClean="0"/>
              <a:t>11 августа 1939го- переговоры между СССР, Англией и Францией;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195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581545"/>
            <a:ext cx="60730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«Пакт о ненападении» 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G:\картини к през начал войны\пак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630" y="1628800"/>
            <a:ext cx="6529124" cy="489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791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924" y="260648"/>
            <a:ext cx="82264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G:\картини к през начал войны\i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5362" y="2500390"/>
            <a:ext cx="5293548" cy="359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337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1156639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Предложение СССР взаимного обмена территориями;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Отказ Финляндии;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Денонсация договора о ненападении;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Ноябрь 1939- февраль «1940г.- боевые действия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b="1" dirty="0" smtClean="0"/>
              <a:t>Территориальные претензии СССР к Финляндии удовлетворены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«Зимняя война»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3074" name="Picture 2" descr="G:\картини к през начал войны\фин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476" y="1988840"/>
            <a:ext cx="41135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28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виды вооружения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начала Великой Отечественной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войны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72816"/>
            <a:ext cx="6390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истребители Лавочкина и Яковлева, штурмовик Илюшина,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 пикирующий бомбардировщик </a:t>
            </a:r>
            <a:r>
              <a:rPr lang="ru-RU" sz="3200" b="1" dirty="0" err="1" smtClean="0"/>
              <a:t>Петлякова</a:t>
            </a:r>
            <a:r>
              <a:rPr lang="ru-RU" sz="3200" b="1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 легкие танки БТ,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 средние Т-34, тяжелые КВ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8573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4037"/>
            <a:ext cx="360045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33762"/>
            <a:ext cx="4427909" cy="3163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76272" y="3744016"/>
            <a:ext cx="3175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истребитель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9" y="2204864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Т-34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31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4679950" cy="233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5821" y="328498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Пикирующий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Бомбардировщик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Петлякова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028431"/>
            <a:ext cx="485933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20806" y="3914456"/>
            <a:ext cx="13244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ИС-2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93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167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Начало Великой Отечественной войны</vt:lpstr>
      <vt:lpstr>План</vt:lpstr>
      <vt:lpstr>Краткое описание событий в Европе</vt:lpstr>
      <vt:lpstr>Слайд 4</vt:lpstr>
      <vt:lpstr>Слайд 5</vt:lpstr>
      <vt:lpstr>«Зимняя война»</vt:lpstr>
      <vt:lpstr>Основные виды вооружения начала Великой Отечественной войны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Великой Отечественной войны</dc:title>
  <dc:creator>user</dc:creator>
  <cp:lastModifiedBy>123</cp:lastModifiedBy>
  <cp:revision>8</cp:revision>
  <dcterms:created xsi:type="dcterms:W3CDTF">2013-02-18T07:38:30Z</dcterms:created>
  <dcterms:modified xsi:type="dcterms:W3CDTF">2016-02-12T03:33:08Z</dcterms:modified>
</cp:coreProperties>
</file>