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928670"/>
            <a:ext cx="7143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ЛЕКСИЧЕСКОЕ ЗНАЧЕНИЕ СЛОВА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3071810"/>
            <a:ext cx="7429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Содержание, соотнесенность с предметом или явлением действительности.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5500702"/>
            <a:ext cx="24697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сострадание</a:t>
            </a:r>
            <a:endParaRPr lang="ru-RU" sz="28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1142984"/>
            <a:ext cx="521084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Многозначные слова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3143248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МС – слова, имеющие несколько значений.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4572008"/>
            <a:ext cx="9236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Мир</a:t>
            </a:r>
            <a:endParaRPr lang="ru-RU" sz="28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Мир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Совокупность всех форм материи в земном и космическом пространстве, Вселенная.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2.  Отдельная область Вселенной, планета.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3.  Земной шар, Земля, а также люди, население земного шара.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4.  Объединённое по каким-нибудь признакам человеческое общество, общественная среда, строй.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5.  Отдельная область жизни, явлений, предметов.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6.  Светская жизнь.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7.  Сельская община с её членами.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8.  Отсутствие вражды.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9.  Соглашение воюющих сторон о прекращении войны.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10.  Спокойствие, тишина.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1142984"/>
            <a:ext cx="521084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Однозначные слова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3143248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 – слова с одним лексическим значением.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4786322"/>
            <a:ext cx="38461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                             Береза</a:t>
            </a:r>
            <a:endParaRPr lang="ru-RU" sz="28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928670"/>
            <a:ext cx="58537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Прямое значение слова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3071810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Прямое значение – основное лексическое значение.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4857760"/>
            <a:ext cx="41822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Волк воет                    </a:t>
            </a:r>
            <a:endParaRPr lang="ru-RU" sz="28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714356"/>
            <a:ext cx="58537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Переносное значение слова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3071810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Переносное значение – вторичное значение.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4929198"/>
            <a:ext cx="24449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ветер воет</a:t>
            </a:r>
            <a:endParaRPr lang="ru-RU" sz="28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153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2016-01-31T04:13:58Z</dcterms:created>
  <dcterms:modified xsi:type="dcterms:W3CDTF">2016-02-04T10:40:46Z</dcterms:modified>
</cp:coreProperties>
</file>