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0" r:id="rId6"/>
    <p:sldId id="271" r:id="rId7"/>
    <p:sldId id="274" r:id="rId8"/>
    <p:sldId id="263" r:id="rId9"/>
    <p:sldId id="264" r:id="rId10"/>
    <p:sldId id="265" r:id="rId11"/>
    <p:sldId id="266" r:id="rId12"/>
    <p:sldId id="276" r:id="rId13"/>
    <p:sldId id="268" r:id="rId14"/>
    <p:sldId id="273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414-3\Desktop\&#1063;&#1072;&#1089;%20&#1086;&#1073;&#1097;&#1077;&#1085;&#1080;&#1103;\&#1042;&#1080;&#1082;&#1072;%20&#1062;&#1099;&#1075;&#1072;&#1085;&#1086;&#1074;&#1072;%20-%20&#1054;&#1092;&#1080;&#1094;&#1077;&#1088;&#1099;%20(mp3ostrov.com).mp3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Untitled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9;%20&#1086;&#1073;&#1097;&#1077;&#1085;&#1080;&#1103;\&#1051;&#1102;&#1076;&#1084;&#1080;&#1083;&#1072;%20&#1052;&#1072;&#1083;&#1100;&#1094;&#1077;&#1074;&#1072;_-_&#1055;&#1086;&#1084;&#1085;&#1080;_(-)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484784"/>
            <a:ext cx="5050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Час общения на тему:</a:t>
            </a:r>
          </a:p>
          <a:p>
            <a:pPr algn="ctr"/>
            <a:r>
              <a:rPr lang="ru-RU" sz="4000" b="1" dirty="0" smtClean="0"/>
              <a:t>«Патриотизм – это…»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284984"/>
            <a:ext cx="3035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Группа: ТМ-14-1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229200"/>
            <a:ext cx="705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Классный руководитель: Ефимова Е.С.</a:t>
            </a:r>
            <a:endParaRPr lang="ru-RU" sz="3200" b="1" dirty="0"/>
          </a:p>
        </p:txBody>
      </p:sp>
      <p:pic>
        <p:nvPicPr>
          <p:cNvPr id="7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Проходной балл 2014 фон для презентации детской библиотеки П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2992310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«Встал утром, умылся, привёл себя в порядок,- приведи в порядок планету»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484784"/>
            <a:ext cx="431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Золотое правило Экзюпери: 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5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талог Наклейка &quot;Слава России&quot; от магазина Одежда+"/>
          <p:cNvPicPr>
            <a:picLocks noChangeAspect="1" noChangeArrowheads="1"/>
          </p:cNvPicPr>
          <p:nvPr/>
        </p:nvPicPr>
        <p:blipFill>
          <a:blip r:embed="rId2" cstate="print"/>
          <a:srcRect r="5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фицеры России: У Майдана 15 января нет шансов - LNRNews.net"/>
          <p:cNvPicPr>
            <a:picLocks noChangeAspect="1" noChangeArrowheads="1"/>
          </p:cNvPicPr>
          <p:nvPr/>
        </p:nvPicPr>
        <p:blipFill>
          <a:blip r:embed="rId3" cstate="print"/>
          <a:srcRect r="1161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Вика Цыганова - Офицеры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Обои САУ Самоходные артиллерийские установки на марше Армия …"/>
          <p:cNvPicPr>
            <a:picLocks noChangeAspect="1" noChangeArrowheads="1"/>
          </p:cNvPicPr>
          <p:nvPr/>
        </p:nvPicPr>
        <p:blipFill>
          <a:blip r:embed="rId2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Проходной балл 2014 фон для презентации детской библиотеки П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11960" y="1909281"/>
            <a:ext cx="44644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“Утратив патриотизм, связанные с ним национальную гордость и достоинство, мы потеряем себя как народ, способный на великие свершения”</a:t>
            </a:r>
            <a:endParaRPr lang="ru-RU" sz="3600" b="1" dirty="0" smtClean="0">
              <a:latin typeface="Arial" pitchFamily="34" charset="0"/>
            </a:endParaRPr>
          </a:p>
        </p:txBody>
      </p:sp>
      <p:pic>
        <p:nvPicPr>
          <p:cNvPr id="27650" name="Picture 2" descr="Портрет Президента России - Владимира Пут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3429000" cy="5143501"/>
          </a:xfrm>
          <a:prstGeom prst="rect">
            <a:avLst/>
          </a:prstGeom>
          <a:noFill/>
        </p:spPr>
      </p:pic>
      <p:pic>
        <p:nvPicPr>
          <p:cNvPr id="5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пасибо за внимание. - Картинка 32 - Число и цифра 8 - Числа до 10 - Картинки по математике"/>
          <p:cNvPicPr>
            <a:picLocks noChangeAspect="1" noChangeArrowheads="1"/>
          </p:cNvPicPr>
          <p:nvPr/>
        </p:nvPicPr>
        <p:blipFill>
          <a:blip r:embed="rId3" cstate="print"/>
          <a:srcRect r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овые рисунки на рабочий стол - Фото цветов"/>
          <p:cNvPicPr>
            <a:picLocks noChangeAspect="1" noChangeArrowheads="1"/>
          </p:cNvPicPr>
          <p:nvPr/>
        </p:nvPicPr>
        <p:blipFill>
          <a:blip r:embed="rId2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Проходной балл 2014 фон для презентации детской библиотеки П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3568" y="663124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Патриот – человек, одушевлённый патриотизмом, или человек, преданный интересам какого-нибудь дела, горячо любящий что-нибудь”.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Словарь С.И.Ожегова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4786322"/>
            <a:ext cx="15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Родина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чать широкоформатные обои россия фото обои для рабочего стола, красивые картинки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Проходной балл 2014 фон для презентации детской библиотеки П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1268760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«Патриотизм определяется, как нравственный и политический принцип, социальное чувство, содержанием которого является любовь к Отечеству и готовность подчинить его интересам свои частные интересы. Патриотизм предполагает гордость достижениями и культурой своей Родины, желание сохранять её характер и культурные особенности и идентификация себя  с другими членами народа, стремление защищать интересы Родины и своего народа»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188640"/>
            <a:ext cx="170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Википедия:</a:t>
            </a:r>
            <a:endParaRPr lang="ru-RU" sz="2400" dirty="0"/>
          </a:p>
        </p:txBody>
      </p:sp>
      <p:pic>
        <p:nvPicPr>
          <p:cNvPr id="5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Проходной балл 2014 фон для презентации детской библиотеки П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1053317"/>
            <a:ext cx="81369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«Патриотизм, несомненно, актуален. Это чувство, которое делает народ и каждого человека ответственным за жизнь страны. Без патриотизма нет такой ответственности. Если я не думаю о своём народе, то у меня нет дома, нет корней. Потому что дом — это не только комфорт, это ещё и ответственность за порядок в нем, это ответственность за детей, которые живут в этом доме. Человек без патриотизма, по сути, не имеет своей страны. А «человек мира» это то же самое, что бездомный человек».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188640"/>
            <a:ext cx="1649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Алексий II :</a:t>
            </a:r>
            <a:endParaRPr lang="ru-RU" sz="2400" dirty="0"/>
          </a:p>
        </p:txBody>
      </p:sp>
      <p:pic>
        <p:nvPicPr>
          <p:cNvPr id="5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Проходной балл 2014 фон для презентации детской библиотеки П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1268760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«Всякий патриотизм, если он не завоевательный, то непременно удержательный, то есть люди хотят удержать то, что прежде было завоёвано, так как нет такой страны, которая основалась бы не завоеванием, а удержать завоёванное нельзя иными средствами, как только теми же, которыми что-либо завоёвывается, то есть насилием, убийством. И этот патриотизм едва ли не самый худший, потому что самый озлобленный и требующий наибольшего насилия».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188640"/>
            <a:ext cx="183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Лев Толстой:</a:t>
            </a:r>
            <a:endParaRPr lang="ru-RU" sz="2400" dirty="0"/>
          </a:p>
        </p:txBody>
      </p:sp>
      <p:pic>
        <p:nvPicPr>
          <p:cNvPr id="5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Бесплатные заставки - Флаг , россии , российский флаг , флаг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Архив рассылки &quot;Психология счастливой жизни&quot; на Maillist.ru"/>
          <p:cNvPicPr>
            <a:picLocks noChangeAspect="1" noChangeArrowheads="1"/>
          </p:cNvPicPr>
          <p:nvPr/>
        </p:nvPicPr>
        <p:blipFill>
          <a:blip r:embed="rId2" cstate="print"/>
          <a:srcRect r="8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7596336" y="61653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Маленький принц Экзюпери - Картинка 3438/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4664"/>
            <a:ext cx="2808312" cy="3316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63175" y="3789040"/>
            <a:ext cx="348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А. де Сент-</a:t>
            </a:r>
            <a:r>
              <a:rPr lang="ru-RU" sz="2800" b="1" dirty="0" smtClean="0"/>
              <a:t>Экзюпери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Проходной балл 2014 фон для презентации детской библиотеки П…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2561422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«На одной из планет Маленький принц спросил:</a:t>
            </a:r>
            <a:endParaRPr lang="ru-RU" sz="20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- А где люди?</a:t>
            </a:r>
            <a:endParaRPr lang="ru-RU" sz="20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- Их нет. Они летают, у них нет корней»</a:t>
            </a:r>
            <a:endParaRPr lang="ru-RU" sz="3600" b="1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268760"/>
            <a:ext cx="510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А. Экзюпери «Маленький принц». 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5" name="Людмила Мальцева_-_Помни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316</Words>
  <Application>Microsoft Office PowerPoint</Application>
  <PresentationFormat>Экран (4:3)</PresentationFormat>
  <Paragraphs>21</Paragraphs>
  <Slides>16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414-3</cp:lastModifiedBy>
  <cp:revision>29</cp:revision>
  <dcterms:modified xsi:type="dcterms:W3CDTF">2015-12-23T09:47:47Z</dcterms:modified>
</cp:coreProperties>
</file>