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56" r:id="rId6"/>
    <p:sldId id="257" r:id="rId7"/>
    <p:sldId id="258" r:id="rId8"/>
    <p:sldId id="259" r:id="rId9"/>
    <p:sldId id="260" r:id="rId10"/>
    <p:sldId id="261" r:id="rId11"/>
    <p:sldId id="269" r:id="rId12"/>
    <p:sldId id="262" r:id="rId13"/>
    <p:sldId id="267" r:id="rId14"/>
    <p:sldId id="270" r:id="rId15"/>
    <p:sldId id="271" r:id="rId16"/>
    <p:sldId id="272" r:id="rId17"/>
    <p:sldId id="275" r:id="rId18"/>
    <p:sldId id="273" r:id="rId19"/>
    <p:sldId id="268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8778" y="69269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БОУ ОО СПО «Мезенский педагогический колледж»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Открытый урок по литературе по теме </a:t>
            </a: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4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Философская лирика </a:t>
            </a:r>
            <a:endParaRPr lang="ru-RU" sz="4800" b="1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Федора Ивановича </a:t>
            </a:r>
            <a:r>
              <a:rPr lang="ru-RU" sz="4800" b="1" i="1" dirty="0">
                <a:solidFill>
                  <a:srgbClr val="FF0000"/>
                </a:solidFill>
                <a:latin typeface="Times New Roman"/>
                <a:ea typeface="Times New Roman"/>
              </a:rPr>
              <a:t>Тютчева»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229199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Посохина О.В.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3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" y="3479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20688"/>
            <a:ext cx="72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Время как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времена года, время суток, 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творчестве Ф.И. Тютчева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479030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Стихотворения «Весенняя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гроза», «Зима недаром злится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..»,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Вечер», «Декабрьское утро», «Полдень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».  </a:t>
            </a:r>
            <a:endParaRPr lang="ru-RU" sz="2800" i="1" dirty="0"/>
          </a:p>
        </p:txBody>
      </p:sp>
      <p:pic>
        <p:nvPicPr>
          <p:cNvPr id="6149" name="Picture 5" descr="http://photos.lifeisphoto.ru/134/0/1340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62" y="4029860"/>
            <a:ext cx="3223414" cy="2231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geologiya-geodeziya.ru/wp-content/uploads/2015/02/t8hv9jy-B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22220"/>
            <a:ext cx="2985276" cy="223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7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Ночь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философская категория времени в творчестве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 Тютчева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778" y="2489675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Стихотворения «Проблеск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», «Тени сизые», «Тихой ночью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  <a:endParaRPr lang="ru-RU" sz="2800" i="1" dirty="0"/>
          </a:p>
        </p:txBody>
      </p:sp>
      <p:pic>
        <p:nvPicPr>
          <p:cNvPr id="14342" name="Picture 6" descr="http://www.look.com.ua/download.php?file=201306/1024x600/look.com.ua-706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09" y="3548608"/>
            <a:ext cx="4674390" cy="273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0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8444" y="692696"/>
            <a:ext cx="6696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как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точная дата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творчестве Ф.И. Тютчева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20486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Стихотворения «29-е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января 1837», «1-е декабря 1837», «1856», «16 сентября 1834» и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другие.</a:t>
            </a:r>
            <a:endParaRPr lang="ru-RU" sz="2800" i="1" dirty="0"/>
          </a:p>
        </p:txBody>
      </p:sp>
      <p:pic>
        <p:nvPicPr>
          <p:cNvPr id="7174" name="Picture 6" descr="http://cs619217.vk.me/v619217532/9692/UhCNu6yHV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42" y="3429000"/>
            <a:ext cx="2952328" cy="295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42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764704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«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 век»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628800"/>
            <a:ext cx="698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плоть, а дух растлился в наши дни,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человек отчаянно тоскует…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к свету рвется из ночной тени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свет обретши, ропщет и бунтует.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Безверием палим и иссушен,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Невыносимое он днесь выносит…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сознает свою погибель он,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жаждет веры… но о ней не просит…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скажет ввек, с молитвой и слезой,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 скорбит перед замкнутой дверью: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«Впусти меня!- Я верю, боже мой!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Приди на помощь моему неверью!..»</a:t>
            </a:r>
            <a:endParaRPr lang="ru-RU" sz="24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9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4868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Стихотворение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4400" b="1" dirty="0">
                <a:solidFill>
                  <a:srgbClr val="FF0000"/>
                </a:solidFill>
                <a:latin typeface="Times New Roman"/>
                <a:ea typeface="Times New Roman"/>
              </a:rPr>
              <a:t>Она сидела на полу…»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50" y="2274838"/>
            <a:ext cx="42219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сидела на полу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груду писем разбирала,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как остывшую золу,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Брала их в руки и бросала.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Брала знакомые листы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чудно так на них глядела,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души смотрят с высоты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ими брошенное тело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9996" y="2274838"/>
            <a:ext cx="4374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 сколько жизни было тут,</a:t>
            </a:r>
            <a:b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Невозвратимо пережитой!</a:t>
            </a:r>
            <a:b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 сколько горестных минут,</a:t>
            </a:r>
            <a:b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 и радости убитой!..</a:t>
            </a:r>
          </a:p>
          <a:p>
            <a:pPr lvl="0" algn="ctr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Стоял я молча в стороне</a:t>
            </a:r>
            <a:b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пасть готов был на колени,-</a:t>
            </a:r>
            <a:b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страшно грустно стало мне,</a:t>
            </a:r>
            <a:b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 присущей милой тени.</a:t>
            </a:r>
          </a:p>
        </p:txBody>
      </p:sp>
    </p:spTree>
    <p:extLst>
      <p:ext uri="{BB962C8B-B14F-4D97-AF65-F5344CB8AC3E}">
        <p14:creationId xmlns:p14="http://schemas.microsoft.com/office/powerpoint/2010/main" val="136284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6870" y="85600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Время в живописи</a:t>
            </a:r>
            <a:endParaRPr lang="ru-RU" sz="3600" dirty="0"/>
          </a:p>
        </p:txBody>
      </p:sp>
      <p:pic>
        <p:nvPicPr>
          <p:cNvPr id="16388" name="Picture 4" descr="http://lnfm1.sai.msu.ru/~tempus/tempus/images/paint/thumb/crane%20Fore%20Sis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00" y="1685068"/>
            <a:ext cx="6358086" cy="348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51723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Уолтер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Крейн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«Маски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времен года».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38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440" y="69269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природы в лирике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 Тютчева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2508" y="1933845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2B2B2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Природа — сфинкс. И тем она верней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2B2B2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Своим искусом губит человека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2B2B2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Что, может статься, никакой от века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2B2B2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Загадки нет и не было у ней.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7412" name="Picture 4" descr="http://hovrashok.com.ua/images/Nov/29/09584ed3a5d2f9078bb471b3710fd035/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07" y="3645024"/>
            <a:ext cx="4201795" cy="2626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841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3403" y="69269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2B2B2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Стихотворение </a:t>
            </a:r>
          </a:p>
          <a:p>
            <a:pPr algn="ctr"/>
            <a:r>
              <a:rPr lang="ru-RU" sz="3600" b="1" i="1" dirty="0" smtClean="0">
                <a:solidFill>
                  <a:srgbClr val="2B2B2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«Еще </a:t>
            </a:r>
            <a:r>
              <a:rPr lang="ru-RU" sz="3600" b="1" i="1" dirty="0">
                <a:solidFill>
                  <a:srgbClr val="2B2B2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земли печален вид…»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533537"/>
            <a:ext cx="4536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земли печален вид,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воздух уж весною дышит,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мертвый в поле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стебль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колышет,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елей ветви шевелит.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природа не проснулась,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сквозь редеющего сна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Весну послышала она,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ей невольно улыбнулась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2533536"/>
            <a:ext cx="41044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Душа, душа, спала и ты…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что же вдруг тебя волнует,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Твой сон ласкает и целует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золотит твои мечты?..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Блестят и тают глыбы снега,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Блестит лазурь, играет кровь…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весенняя то нега?..</a:t>
            </a:r>
            <a:b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то женская любовь?..</a:t>
            </a:r>
          </a:p>
        </p:txBody>
      </p:sp>
    </p:spTree>
    <p:extLst>
      <p:ext uri="{BB962C8B-B14F-4D97-AF65-F5344CB8AC3E}">
        <p14:creationId xmlns:p14="http://schemas.microsoft.com/office/powerpoint/2010/main" val="21881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http://www.artlib.ru/objects/gallery_111/artlib_gallery-55547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" y="1504949"/>
            <a:ext cx="76200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2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2937" y="92623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«Фонтан»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230124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Смотри, как облаком живым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 сияющий клубится;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пламенеет, как дробится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на солнце влажный дым.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Лучом поднявшись к небу, он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Коснулся высоты заветной —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снова пылью огнецветной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Ниспасть на землю осужден.</a:t>
            </a:r>
          </a:p>
          <a:p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206" y="2060848"/>
            <a:ext cx="41772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смертной мысли водомет,</a:t>
            </a:r>
          </a:p>
          <a:p>
            <a:pPr lvl="0"/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водомет неистощимый!</a:t>
            </a:r>
          </a:p>
          <a:p>
            <a:pPr lvl="0"/>
            <a:endParaRPr lang="ru-RU" sz="2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закон непостижимый</a:t>
            </a:r>
          </a:p>
          <a:p>
            <a:pPr lvl="0"/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стремит, тебя </a:t>
            </a:r>
            <a:r>
              <a:rPr lang="ru-RU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мятет</a:t>
            </a:r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жадно к небу рвешься ты!.</a:t>
            </a:r>
          </a:p>
          <a:p>
            <a:pPr lvl="0"/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длань незримо-роковая</a:t>
            </a:r>
          </a:p>
          <a:p>
            <a:pPr lvl="0"/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Твой луч упорный, преломляя,</a:t>
            </a:r>
          </a:p>
          <a:p>
            <a:pPr lvl="0"/>
            <a:r>
              <a: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Свергает в брызгах с высоты.</a:t>
            </a:r>
          </a:p>
          <a:p>
            <a:pPr lvl="0"/>
            <a:endParaRPr lang="ru-RU" sz="2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5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 Иванович Тютчев 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(1803 – 1873 гг.)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://referat.znate.ru/pars_docs/tw_refs/70/69917/69917_html_m799eb7b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92"/>
          <a:stretch/>
        </p:blipFill>
        <p:spPr bwMode="auto">
          <a:xfrm>
            <a:off x="2585399" y="2132856"/>
            <a:ext cx="3829186" cy="438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23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2834" y="730355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774" y="1988840"/>
            <a:ext cx="777686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Каким 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видите Время вы? Продолжите фразу «Время для меня – это</a:t>
            </a: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…».</a:t>
            </a: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Какой видите природу вы? </a:t>
            </a:r>
            <a:endParaRPr lang="ru-RU"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9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397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8051" y="62068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Гавриил Романович Державин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4170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времен в своем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стремленьи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Уносит все дела людей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топит в пропасти забвенья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Народы, царства и царей.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если что и остается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 звуки лиры и трубы,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вечности жерлом пожрется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общей не уйдет судьбы.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://img-fotki.yandex.ru/get/6619/34794057.517/0_945f2_8c465e09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49790"/>
            <a:ext cx="3499372" cy="455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4549" y="5718447"/>
            <a:ext cx="362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6 июля 1816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066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8838" y="63529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 Иванович Тютчев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560" y="2276872"/>
            <a:ext cx="8136904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Время! Вечности подвижное зерцало! –</a:t>
            </a:r>
            <a:endParaRPr lang="ru-RU" sz="2400" dirty="0">
              <a:ea typeface="Calibri"/>
              <a:cs typeface="Times New Roman"/>
            </a:endParaRPr>
          </a:p>
          <a:p>
            <a:pPr marL="114300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 рушится, падёт под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дланию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твоей!..</a:t>
            </a:r>
            <a:endParaRPr lang="ru-RU" sz="2400" dirty="0">
              <a:ea typeface="Calibri"/>
              <a:cs typeface="Times New Roman"/>
            </a:endParaRPr>
          </a:p>
          <a:p>
            <a:pPr marL="114300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Сокрыт предел твой и начало</a:t>
            </a:r>
            <a:endParaRPr lang="ru-RU" sz="2400" dirty="0">
              <a:ea typeface="Calibri"/>
              <a:cs typeface="Times New Roman"/>
            </a:endParaRPr>
          </a:p>
          <a:p>
            <a:pPr marL="114300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 слабых смертного очей!..</a:t>
            </a:r>
            <a:endParaRPr lang="ru-RU" sz="2400" dirty="0">
              <a:ea typeface="Calibri"/>
              <a:cs typeface="Times New Roman"/>
            </a:endParaRPr>
          </a:p>
          <a:p>
            <a:pPr marL="114300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Века рождаются и исчезают снова,</a:t>
            </a:r>
            <a:endParaRPr lang="ru-RU" sz="2400" dirty="0">
              <a:ea typeface="Calibri"/>
              <a:cs typeface="Times New Roman"/>
            </a:endParaRPr>
          </a:p>
          <a:p>
            <a:pPr marL="114300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Одно столетие стирается другим;</a:t>
            </a:r>
            <a:endParaRPr lang="ru-RU" sz="2400" dirty="0">
              <a:ea typeface="Calibri"/>
              <a:cs typeface="Times New Roman"/>
            </a:endParaRPr>
          </a:p>
          <a:p>
            <a:pPr marL="114300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может избежать от гнева Крона злого?</a:t>
            </a:r>
            <a:endParaRPr lang="ru-RU" sz="2400" dirty="0">
              <a:ea typeface="Calibri"/>
              <a:cs typeface="Times New Roman"/>
            </a:endParaRPr>
          </a:p>
          <a:p>
            <a:pPr marL="1143000" algn="just">
              <a:lnSpc>
                <a:spcPct val="115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может устоять пред грозным богом сим?..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1634" y="1450905"/>
            <a:ext cx="519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новый 1816 год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4836" y="579886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Начало 1816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9161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942072/data/images/img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0"/>
            <a:ext cx="9132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3265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философская категория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68764"/>
            <a:ext cx="8208912" cy="51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Время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основная форма существования материи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«…бытие вне времени есть … величайшая бессмыслица» (Ф. Энгельс.)</a:t>
            </a:r>
            <a:endParaRPr lang="ru-RU" sz="2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Время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имеет одно измерение.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Время выражает последовательность существования сменяющих друг друга явлений.</a:t>
            </a:r>
            <a:endParaRPr lang="ru-RU" sz="2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Время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необратимо 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всегда идет от прошлого к будущему.</a:t>
            </a:r>
            <a:endParaRPr lang="ru-RU" sz="2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Сущностью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Времени является </a:t>
            </a:r>
            <a:r>
              <a:rPr lang="ru-RU" sz="2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движение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материя, движение и Время неотделимы.</a:t>
            </a:r>
            <a:endParaRPr lang="ru-RU" sz="2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Время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объективно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 вне и независимо от нашего сознания, а наше познание приспосабливается к объективному Времени.</a:t>
            </a:r>
            <a:endParaRPr lang="ru-RU" sz="2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6. Течение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Времени </a:t>
            </a:r>
            <a:r>
              <a:rPr lang="ru-RU" sz="2200" u="sng" dirty="0">
                <a:solidFill>
                  <a:srgbClr val="000000"/>
                </a:solidFill>
                <a:latin typeface="Times New Roman"/>
                <a:ea typeface="Times New Roman"/>
              </a:rPr>
              <a:t>зависит от скорости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 движения тел </a:t>
            </a:r>
            <a:r>
              <a:rPr lang="ru-RU" sz="2200" u="sng" dirty="0">
                <a:solidFill>
                  <a:srgbClr val="000000"/>
                </a:solidFill>
                <a:latin typeface="Times New Roman"/>
                <a:ea typeface="Times New Roman"/>
              </a:rPr>
              <a:t>и </a:t>
            </a:r>
            <a:r>
              <a:rPr lang="ru-RU" sz="2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изменяется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в зависимости от нее.</a:t>
            </a:r>
            <a:endParaRPr lang="ru-RU" sz="2200" dirty="0">
              <a:ea typeface="Calibri"/>
              <a:cs typeface="Times New Roman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2994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20688"/>
            <a:ext cx="71103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/>
                <a:ea typeface="Times New Roman"/>
              </a:rPr>
              <a:t>«Век» </a:t>
            </a:r>
            <a:r>
              <a:rPr lang="ru-RU" sz="3600" b="1" dirty="0" smtClean="0">
                <a:latin typeface="Times New Roman"/>
                <a:ea typeface="Times New Roman"/>
              </a:rPr>
              <a:t>как форма времени 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творчестве Ф.И. Тютчева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8758" y="2031315"/>
            <a:ext cx="81376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Стихотворения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«Нет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веры к вымыслам чудесным…», «На камень жизни роковой…», «Приветствие духа», «Наш век», «В небе тают облака…»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другие.</a:t>
            </a:r>
            <a:endParaRPr lang="ru-RU" sz="2800" dirty="0"/>
          </a:p>
        </p:txBody>
      </p:sp>
      <p:pic>
        <p:nvPicPr>
          <p:cNvPr id="2054" name="Picture 6" descr="http://arttrans.com.ua/imageproduct/1521/Cellarius_ptolemaic_system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42114"/>
            <a:ext cx="3203562" cy="2678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9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599" y="836712"/>
            <a:ext cx="74264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од»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форма времени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творчестве Ф.И. Тютчева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207" y="2348880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Стихотворения «В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альбом друзьям», «Русской женщине», «Наполеон», «Сто лет» и так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далее.  </a:t>
            </a:r>
            <a:endParaRPr lang="ru-RU" sz="28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27" y="3429000"/>
            <a:ext cx="4058256" cy="320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1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8003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92696"/>
            <a:ext cx="6984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«Час»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форма времени в творчестве Ф.И. Тютчева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0486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Стихотворения «Видение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», «Бессонница», «Море и утес», «Рассвет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  <a:endParaRPr lang="ru-RU" sz="2800" i="1" dirty="0"/>
          </a:p>
        </p:txBody>
      </p:sp>
      <p:pic>
        <p:nvPicPr>
          <p:cNvPr id="4100" name="Picture 4" descr="http://school.xvatit.com:8080/images/7/7d/DenF_7_7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27" y="3284984"/>
            <a:ext cx="4267200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93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6810" y="620688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«Минута» и «миг»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форма времени в творчестве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Ф.И. Тютчева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618158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Стихотворения «Она сидела на полу», «Еще минута»,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</a:rPr>
              <a:t> В разлуке есть…», «Так в жизни есть мгновения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…». </a:t>
            </a:r>
            <a:endParaRPr lang="ru-RU" sz="2800" i="1" dirty="0"/>
          </a:p>
        </p:txBody>
      </p:sp>
      <p:pic>
        <p:nvPicPr>
          <p:cNvPr id="5124" name="Picture 4" descr="http://cs621828.vk.me/v621828163/2ec9f/p6kzFED91x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94" y="3861048"/>
            <a:ext cx="3024336" cy="256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64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539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2015-10-25T16:37:10Z</dcterms:created>
  <dcterms:modified xsi:type="dcterms:W3CDTF">2015-10-26T19:20:25Z</dcterms:modified>
</cp:coreProperties>
</file>