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B846-9798-4169-934A-72909D82199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79FC-C065-4276-A1B6-984EA7062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B846-9798-4169-934A-72909D82199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79FC-C065-4276-A1B6-984EA7062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B846-9798-4169-934A-72909D82199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79FC-C065-4276-A1B6-984EA7062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B846-9798-4169-934A-72909D82199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79FC-C065-4276-A1B6-984EA7062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B846-9798-4169-934A-72909D82199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79FC-C065-4276-A1B6-984EA7062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B846-9798-4169-934A-72909D82199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79FC-C065-4276-A1B6-984EA7062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B846-9798-4169-934A-72909D82199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79FC-C065-4276-A1B6-984EA7062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B846-9798-4169-934A-72909D82199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79FC-C065-4276-A1B6-984EA7062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B846-9798-4169-934A-72909D82199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79FC-C065-4276-A1B6-984EA7062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B846-9798-4169-934A-72909D82199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79FC-C065-4276-A1B6-984EA7062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B846-9798-4169-934A-72909D82199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A79FC-C065-4276-A1B6-984EA7062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9B846-9798-4169-934A-72909D82199D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A79FC-C065-4276-A1B6-984EA70621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СВОЯ ИГРА</a:t>
            </a:r>
            <a:endParaRPr lang="ru-RU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ph idx="1"/>
          </p:nvPr>
        </p:nvGraphicFramePr>
        <p:xfrm>
          <a:off x="357159" y="1428736"/>
          <a:ext cx="8429684" cy="5072097"/>
        </p:xfrm>
        <a:graphic>
          <a:graphicData uri="http://schemas.openxmlformats.org/presentationml/2006/ole">
            <p:oleObj spid="_x0000_s15362" name="Слайд" r:id="rId3" imgW="4570647" imgH="342757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26626" name="Picture 2" descr="C:\Documents and Settings\Admin\Рабочий стол\Своя  игра Методическая разработка внеклассного мероприятия\Методическая разработка Своя игра\апрель 2013\Новая папка\SDC101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6627" name="Picture 3" descr="C:\Documents and Settings\Admin\Рабочий стол\Своя  игра Методическая разработка внеклассного мероприятия\Методическая разработка Своя игра\апрель 2013\Новая папка\SDC101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33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33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повторение и закрепление знаний по дисциплинам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33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« Экономика организации» и « Бухгалтерский учет».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33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развивающая: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способствовать развитию интеллектуально-познавательных    		навыков студентов, творческой активности студентов;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33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воспитательная: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содействовать воспитанию интереса к будущей профессии, 		умения работать в коллективе.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533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интеллектуальной игры: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533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выявление и поддержка одаренных и талантливых студентов техникума, 	мотивированных к учебно-познавательной и творческой деятельности в 	области экономики и бухгалтерского учета;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533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потребности студентов в более глубоком изучении дисциплин;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533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общего образовательного уровня в области экономики и 	бухгалтерского учета;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42900" algn="l"/>
                <a:tab pos="533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экономического кругозора и мышления у студентов, интереса к 	профессии, навыков групповой, коллективной работы, коммуникативных 	умений студентов.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06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ИНТЕЛЛЕКТУАЛЬНОЙ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Приветственное слово преподавателя.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Представление команд.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Ознакомление с условиями игры.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ПЕРВЫЙ РАУНД – Ответы на 10 вопросов.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Подведение итогов 1 раунда.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ВТОРОЙ РАУНД —  Ответы на 10 вопросов.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Подведение итогов 2 раунда.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8.ТРЕТИЙ РАУНД- Ответы на 10 вопросов.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СУПЕР ИГРА - Продолжительность 10 минут.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Объявление результатов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суперигры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подведение общих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итогов интеллектуальной игры.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Поздравление победителей и участников.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206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Рефлексия.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Вводное слово преподавателя</a:t>
            </a:r>
            <a:endParaRPr lang="ru-RU" dirty="0"/>
          </a:p>
        </p:txBody>
      </p:sp>
      <p:pic>
        <p:nvPicPr>
          <p:cNvPr id="18434" name="Picture 2" descr="C:\Documents and Settings\Admin\Рабочий стол\Своя  игра Методическая разработка внеклассного мероприятия\Методическая разработка Своя игра\апрель 2013\Новая папка\SDC100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600200"/>
            <a:ext cx="4214842" cy="5043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 участников игры</a:t>
            </a:r>
            <a:endParaRPr lang="ru-RU" dirty="0"/>
          </a:p>
        </p:txBody>
      </p:sp>
      <p:pic>
        <p:nvPicPr>
          <p:cNvPr id="19458" name="Picture 2" descr="C:\Documents and Settings\Admin\Рабочий стол\Своя  игра Методическая разработка внеклассного мероприятия\Методическая разработка Своя игра\апрель 2013\Новая папка\SDC10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00200"/>
            <a:ext cx="671517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ИГРЫ</a:t>
            </a:r>
            <a:endParaRPr lang="ru-RU" dirty="0"/>
          </a:p>
        </p:txBody>
      </p:sp>
      <p:pic>
        <p:nvPicPr>
          <p:cNvPr id="20482" name="Picture 2" descr="C:\Documents and Settings\Admin\Рабочий стол\Своя  игра Методическая разработка внеклассного мероприятия\Методическая разработка Своя игра\апрель 2013\Новая папка\SDC101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4488"/>
            <a:ext cx="4038600" cy="3663168"/>
          </a:xfrm>
          <a:prstGeom prst="rect">
            <a:avLst/>
          </a:prstGeom>
          <a:noFill/>
        </p:spPr>
      </p:pic>
      <p:pic>
        <p:nvPicPr>
          <p:cNvPr id="20483" name="Picture 3" descr="C:\Documents and Settings\Admin\Рабочий стол\Своя  игра Методическая разработка внеклассного мероприятия\Методическая разработка Своя игра\апрель 2013\Новая папка\SDC101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43050"/>
            <a:ext cx="4038600" cy="3734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ЖЮРИ</a:t>
            </a:r>
            <a:endParaRPr lang="ru-RU" dirty="0"/>
          </a:p>
        </p:txBody>
      </p:sp>
      <p:pic>
        <p:nvPicPr>
          <p:cNvPr id="22531" name="Picture 3" descr="C:\Documents and Settings\Admin\Рабочий стол\Своя  игра Методическая разработка внеклассного мероприятия\Методическая разработка Своя игра\апрель 2013\Новая папка\SDC10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1600200"/>
            <a:ext cx="7572428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Объявление результатов</a:t>
            </a:r>
            <a:endParaRPr lang="ru-RU" dirty="0"/>
          </a:p>
        </p:txBody>
      </p:sp>
      <p:pic>
        <p:nvPicPr>
          <p:cNvPr id="24579" name="Picture 3" descr="C:\Documents and Settings\Admin\Рабочий стол\Своя  игра Методическая разработка внеклассного мероприятия\Методическая разработка Своя игра\апрель 2013\Новая папка\SDC101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00240"/>
            <a:ext cx="4038600" cy="4143404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Своя  игра Методическая разработка внеклассного мероприятия\Методическая разработка Своя игра\апрель 2013\Новая папка\SDC101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00240"/>
            <a:ext cx="403860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 победителей</a:t>
            </a:r>
            <a:endParaRPr lang="ru-RU" dirty="0"/>
          </a:p>
        </p:txBody>
      </p:sp>
      <p:pic>
        <p:nvPicPr>
          <p:cNvPr id="25602" name="Picture 2" descr="C:\Documents and Settings\Admin\Рабочий стол\Своя  игра Методическая разработка внеклассного мероприятия\Методическая разработка Своя игра\апрель 2013\Новая папка\SDC101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5603" name="Picture 3" descr="C:\Documents and Settings\Admin\Рабочий стол\Своя  игра Методическая разработка внеклассного мероприятия\Методическая разработка Своя игра\апрель 2013\Новая папка\SDC101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104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Слайд Microsoft Office PowerPoint</vt:lpstr>
      <vt:lpstr>СВОЯ ИГРА</vt:lpstr>
      <vt:lpstr>Слайд 2</vt:lpstr>
      <vt:lpstr>Слайд 3</vt:lpstr>
      <vt:lpstr>Вводное слово преподавателя</vt:lpstr>
      <vt:lpstr>Представление участников игры</vt:lpstr>
      <vt:lpstr>ХОД ИГРЫ</vt:lpstr>
      <vt:lpstr>ЖЮРИ</vt:lpstr>
      <vt:lpstr>Объявление результатов</vt:lpstr>
      <vt:lpstr>Награждение победителей</vt:lpstr>
      <vt:lpstr>РЕФЛЕКСИЯ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Admin</dc:creator>
  <cp:lastModifiedBy>Admin</cp:lastModifiedBy>
  <cp:revision>32</cp:revision>
  <dcterms:created xsi:type="dcterms:W3CDTF">2015-03-12T06:30:51Z</dcterms:created>
  <dcterms:modified xsi:type="dcterms:W3CDTF">2015-03-12T11:49:44Z</dcterms:modified>
</cp:coreProperties>
</file>