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media/audio31.wav" ContentType="audio/x-wav"/>
  <Override PartName="/ppt/media/audio41.wav" ContentType="audio/x-wav"/>
  <Override PartName="/ppt/slideLayouts/slideLayout10.xml" ContentType="application/vnd.openxmlformats-officedocument.presentationml.slideLayout+xml"/>
  <Override PartName="/ppt/media/audio11.wav" ContentType="audio/x-wav"/>
  <Override PartName="/ppt/media/audio21.wav" ContentType="audio/x-wav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-8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998433-A587-484A-AA1B-59B94B849517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735593-47F8-4409-843D-7C08AAECDA2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2139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8433-A587-484A-AA1B-59B94B849517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5593-47F8-4409-843D-7C08AAECD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547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8433-A587-484A-AA1B-59B94B849517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5593-47F8-4409-843D-7C08AAECD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49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8433-A587-484A-AA1B-59B94B849517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5593-47F8-4409-843D-7C08AAECD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548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8433-A587-484A-AA1B-59B94B849517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5593-47F8-4409-843D-7C08AAECDA2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5079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8433-A587-484A-AA1B-59B94B849517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5593-47F8-4409-843D-7C08AAECD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90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8433-A587-484A-AA1B-59B94B849517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5593-47F8-4409-843D-7C08AAECD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892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8433-A587-484A-AA1B-59B94B849517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5593-47F8-4409-843D-7C08AAECD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067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8433-A587-484A-AA1B-59B94B849517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5593-47F8-4409-843D-7C08AAECD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469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8433-A587-484A-AA1B-59B94B849517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5593-47F8-4409-843D-7C08AAECD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150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8433-A587-484A-AA1B-59B94B849517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5593-47F8-4409-843D-7C08AAECD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658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2998433-A587-484A-AA1B-59B94B849517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0735593-47F8-4409-843D-7C08AAECD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525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audio" Target="../media/audio11.wav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21.wav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audio" Target="../media/audio31.wav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4.wav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audio" Target="../media/audio41.wav"/><Relationship Id="rId4" Type="http://schemas.openxmlformats.org/officeDocument/2006/relationships/image" Target="../media/image2.jpeg"/><Relationship Id="rId9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2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882" y="2692461"/>
            <a:ext cx="4015490" cy="4060608"/>
          </a:xfrm>
          <a:prstGeom prst="rect">
            <a:avLst/>
          </a:prstGeom>
          <a:gradFill>
            <a:gsLst>
              <a:gs pos="6000">
                <a:schemeClr val="accent1">
                  <a:lumMod val="40000"/>
                  <a:lumOff val="60000"/>
                  <a:shade val="30000"/>
                  <a:satMod val="115000"/>
                  <a:alpha val="56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1693399"/>
          </a:xfr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8000" dirty="0" smtClean="0">
                <a:effectLst>
                  <a:glow rad="127000">
                    <a:schemeClr val="accent2">
                      <a:satMod val="175000"/>
                      <a:alpha val="33000"/>
                    </a:schemeClr>
                  </a:glow>
                </a:effectLst>
              </a:rPr>
              <a:t>знакомство с компьютером</a:t>
            </a:r>
            <a:endParaRPr lang="ru-RU" sz="8000" dirty="0">
              <a:effectLst>
                <a:glow rad="127000">
                  <a:schemeClr val="accent2">
                    <a:satMod val="175000"/>
                    <a:alpha val="33000"/>
                  </a:schemeClr>
                </a:glo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09530" y="3155324"/>
            <a:ext cx="8767860" cy="2102475"/>
          </a:xfrm>
        </p:spPr>
        <p:txBody>
          <a:bodyPr/>
          <a:lstStyle/>
          <a:p>
            <a:pPr algn="r"/>
            <a:r>
              <a:rPr lang="ru-RU" dirty="0" smtClean="0"/>
              <a:t>Выполнил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49386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 advTm="3356">
        <p14:honeycomb/>
        <p:sndAc>
          <p:stSnd>
            <p:snd r:embed="rId6" name="applause.wav"/>
          </p:stSnd>
        </p:sndAc>
      </p:transition>
    </mc:Choice>
    <mc:Fallback>
      <p:transition spd="slow" advTm="3356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059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Структурная схема компьютера</a:t>
            </a:r>
            <a:endParaRPr lang="ru-RU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43790" y="1124262"/>
            <a:ext cx="8604354" cy="1693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Материнская плата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78308" y="1690688"/>
            <a:ext cx="2488367" cy="94758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Процессор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53925" y="1739952"/>
            <a:ext cx="2488367" cy="94758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Оперативная память</a:t>
            </a:r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5066675" y="1985129"/>
            <a:ext cx="2233535" cy="538580"/>
          </a:xfrm>
          <a:prstGeom prst="left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72652" y="3264655"/>
            <a:ext cx="9510010" cy="432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Магистраль</a:t>
            </a:r>
            <a:endParaRPr lang="ru-RU" dirty="0"/>
          </a:p>
        </p:txBody>
      </p:sp>
      <p:sp>
        <p:nvSpPr>
          <p:cNvPr id="14" name="Двойная стрелка вверх/вниз 13"/>
          <p:cNvSpPr/>
          <p:nvPr/>
        </p:nvSpPr>
        <p:spPr>
          <a:xfrm>
            <a:off x="3462728" y="2641508"/>
            <a:ext cx="479685" cy="75272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454046" y="4392118"/>
            <a:ext cx="2488367" cy="94758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hlinkClick r:id="rId4" action="ppaction://hlinksldjump"/>
              </a:rPr>
              <a:t>Долговременная память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86537" y="4392117"/>
            <a:ext cx="2488367" cy="94758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Устройства ввода/вывода</a:t>
            </a:r>
          </a:p>
        </p:txBody>
      </p:sp>
      <p:sp>
        <p:nvSpPr>
          <p:cNvPr id="16" name="Двойная стрелка вверх/вниз 15"/>
          <p:cNvSpPr/>
          <p:nvPr/>
        </p:nvSpPr>
        <p:spPr>
          <a:xfrm>
            <a:off x="9973455" y="3639396"/>
            <a:ext cx="479685" cy="75272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верх/вниз 16"/>
          <p:cNvSpPr/>
          <p:nvPr/>
        </p:nvSpPr>
        <p:spPr>
          <a:xfrm>
            <a:off x="2338465" y="3639396"/>
            <a:ext cx="479685" cy="75272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310919" y="4392116"/>
            <a:ext cx="2203555" cy="94758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hlinkClick r:id="rId5" action="ppaction://hlinksldjump"/>
              </a:rPr>
              <a:t>Устройства ввода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742450" y="4408694"/>
            <a:ext cx="2116110" cy="94758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hlinkClick r:id="rId6" action="ppaction://hlinksldjump"/>
              </a:rPr>
              <a:t>Устройства вывода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7512568" y="3697210"/>
            <a:ext cx="494675" cy="7527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верх 22"/>
          <p:cNvSpPr/>
          <p:nvPr/>
        </p:nvSpPr>
        <p:spPr>
          <a:xfrm>
            <a:off x="5214079" y="3688649"/>
            <a:ext cx="513412" cy="69490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войная стрелка вверх/вниз 23"/>
          <p:cNvSpPr/>
          <p:nvPr/>
        </p:nvSpPr>
        <p:spPr>
          <a:xfrm>
            <a:off x="8358265" y="2638269"/>
            <a:ext cx="479685" cy="75272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5364634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8007">
        <p15:prstTrans prst="fracture"/>
        <p:sndAc>
          <p:stSnd>
            <p:snd r:embed="rId7" name="hammer.wav"/>
          </p:stSnd>
        </p:sndAc>
      </p:transition>
    </mc:Choice>
    <mc:Fallback>
      <p:transition spd="slow" advTm="8007">
        <p:fade/>
        <p:sndAc>
          <p:stSnd>
            <p:snd r:embed="rId3" name="hamm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43000" y="399245"/>
            <a:ext cx="9875520" cy="1223493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Долговременная память</a:t>
            </a:r>
            <a:endParaRPr lang="ru-RU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74015011"/>
              </p:ext>
            </p:extLst>
          </p:nvPr>
        </p:nvGraphicFramePr>
        <p:xfrm>
          <a:off x="1532587" y="1390917"/>
          <a:ext cx="9342459" cy="486821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114153"/>
                <a:gridCol w="3114153"/>
                <a:gridCol w="3114153"/>
              </a:tblGrid>
              <a:tr h="1217054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НГМД</a:t>
                      </a:r>
                    </a:p>
                    <a:p>
                      <a:endParaRPr lang="ru-RU" sz="3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дискета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1,44 </a:t>
                      </a:r>
                      <a:r>
                        <a:rPr lang="ru-RU" sz="36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мб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12170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НЖМД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Жесткий диск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 Гб – 2 Тб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12170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CD</a:t>
                      </a:r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DVD-ROM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Лазерный диск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700 </a:t>
                      </a:r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Мб</a:t>
                      </a:r>
                    </a:p>
                    <a:p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4,7 Гб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12170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6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Флеш</a:t>
                      </a:r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-память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Микросхема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Гб-64 Гб</a:t>
                      </a:r>
                      <a:endParaRPr lang="ru-RU" sz="36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4" name="Стрелка влево 3"/>
          <p:cNvSpPr/>
          <p:nvPr/>
        </p:nvSpPr>
        <p:spPr>
          <a:xfrm>
            <a:off x="9831145" y="5704593"/>
            <a:ext cx="1977943" cy="8320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4" action="ppaction://hlinksldjump"/>
              </a:rPr>
              <a:t>вернуться</a:t>
            </a:r>
            <a:endParaRPr lang="ru-RU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275689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Tm="2259">
        <p14:doors dir="vert"/>
        <p:sndAc>
          <p:stSnd>
            <p:snd r:embed="rId5" name="push.wav"/>
          </p:stSnd>
        </p:sndAc>
      </p:transition>
    </mc:Choice>
    <mc:Fallback>
      <p:transition spd="slow" advTm="2259">
        <p:fade/>
        <p:sndAc>
          <p:stSnd>
            <p:snd r:embed="rId3" name="pu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Устройства ввода</a:t>
            </a:r>
            <a:endParaRPr lang="ru-RU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43000" y="2057400"/>
            <a:ext cx="4754880" cy="4023360"/>
          </a:xfrm>
        </p:spPr>
        <p:txBody>
          <a:bodyPr/>
          <a:lstStyle/>
          <a:p>
            <a:r>
              <a:rPr lang="ru-RU" sz="4000" dirty="0" smtClean="0"/>
              <a:t>Клавиатура</a:t>
            </a:r>
          </a:p>
          <a:p>
            <a:r>
              <a:rPr lang="ru-RU" sz="4000" dirty="0" smtClean="0"/>
              <a:t>Мышь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010659" y="2057400"/>
            <a:ext cx="3528811" cy="4023360"/>
          </a:xfrm>
        </p:spPr>
        <p:txBody>
          <a:bodyPr>
            <a:normAutofit/>
          </a:bodyPr>
          <a:lstStyle/>
          <a:p>
            <a:r>
              <a:rPr lang="ru-RU" sz="4000" dirty="0"/>
              <a:t>Сканер</a:t>
            </a:r>
          </a:p>
          <a:p>
            <a:r>
              <a:rPr lang="ru-RU" sz="4000" dirty="0"/>
              <a:t>Фотокамера</a:t>
            </a:r>
          </a:p>
          <a:p>
            <a:r>
              <a:rPr lang="ru-RU" sz="4000" dirty="0"/>
              <a:t>Микрофон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2805" y="3915176"/>
            <a:ext cx="2787708" cy="142173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23808" y="4840565"/>
            <a:ext cx="1566931" cy="15669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19053" y="2338319"/>
            <a:ext cx="2584603" cy="173076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95569" y="4729283"/>
            <a:ext cx="1815090" cy="167821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2348" b="7902"/>
          <a:stretch/>
        </p:blipFill>
        <p:spPr>
          <a:xfrm>
            <a:off x="8471137" y="4436227"/>
            <a:ext cx="1476757" cy="1801358"/>
          </a:xfrm>
          <a:prstGeom prst="rect">
            <a:avLst/>
          </a:prstGeom>
        </p:spPr>
      </p:pic>
      <p:sp>
        <p:nvSpPr>
          <p:cNvPr id="10" name="Стрелка влево 9"/>
          <p:cNvSpPr/>
          <p:nvPr/>
        </p:nvSpPr>
        <p:spPr>
          <a:xfrm>
            <a:off x="9947894" y="5336906"/>
            <a:ext cx="1977943" cy="8320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9" action="ppaction://hlinksldjump"/>
              </a:rPr>
              <a:t>вернуться</a:t>
            </a:r>
            <a:endParaRPr lang="ru-RU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6211965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Tm="6502">
        <p15:prstTrans prst="airplane"/>
        <p:sndAc>
          <p:stSnd>
            <p:snd r:embed="rId10" name="wind.wav"/>
          </p:stSnd>
        </p:sndAc>
      </p:transition>
    </mc:Choice>
    <mc:Fallback>
      <p:transition spd="slow" advTm="6502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Устройства </a:t>
            </a:r>
            <a:r>
              <a:rPr lang="ru-RU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вывода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8034" y="1687132"/>
            <a:ext cx="5404771" cy="4458714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Монитор</a:t>
            </a:r>
          </a:p>
          <a:p>
            <a:endParaRPr lang="ru-RU" sz="5400" dirty="0" smtClean="0"/>
          </a:p>
          <a:p>
            <a:r>
              <a:rPr lang="ru-RU" sz="5400" dirty="0" err="1" smtClean="0"/>
              <a:t>Аккустические</a:t>
            </a:r>
            <a:r>
              <a:rPr lang="ru-RU" sz="5400" dirty="0" smtClean="0"/>
              <a:t> колонки и наушники</a:t>
            </a:r>
            <a:endParaRPr lang="ru-RU" sz="5400" dirty="0"/>
          </a:p>
          <a:p>
            <a:endParaRPr lang="ru-RU" sz="5400" dirty="0" smtClean="0"/>
          </a:p>
          <a:p>
            <a:endParaRPr lang="ru-RU" sz="5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67730" y="1687132"/>
            <a:ext cx="5054762" cy="4393627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Принтер</a:t>
            </a:r>
          </a:p>
          <a:p>
            <a:endParaRPr lang="ru-RU" sz="5400" dirty="0" smtClean="0"/>
          </a:p>
          <a:p>
            <a:r>
              <a:rPr lang="ru-RU" sz="5400" dirty="0" smtClean="0"/>
              <a:t>Плоттер</a:t>
            </a:r>
          </a:p>
        </p:txBody>
      </p:sp>
      <p:pic>
        <p:nvPicPr>
          <p:cNvPr id="1026" name="Picture 2" descr="http://informatika.sch880.ru/images/clip_image00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42" t="3889" b="2970"/>
          <a:stretch/>
        </p:blipFill>
        <p:spPr bwMode="auto">
          <a:xfrm>
            <a:off x="3863779" y="1965960"/>
            <a:ext cx="1545464" cy="167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nformatika.sch880.ru/images/clip_image0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86423" y="1238029"/>
            <a:ext cx="2995017" cy="194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nformatika.sch880.ru/images/clip_image00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23027" y="4270787"/>
            <a:ext cx="2720984" cy="236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nformatika.sch880.ru/images/risunok1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97"/>
          <a:stretch/>
        </p:blipFill>
        <p:spPr bwMode="auto">
          <a:xfrm>
            <a:off x="4597758" y="4519937"/>
            <a:ext cx="1667415" cy="191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трелка влево 8"/>
          <p:cNvSpPr/>
          <p:nvPr/>
        </p:nvSpPr>
        <p:spPr>
          <a:xfrm>
            <a:off x="10068445" y="5842953"/>
            <a:ext cx="1977943" cy="8320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6" action="ppaction://hlinksldjump"/>
              </a:rPr>
              <a:t>вернуться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8494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89"/>
    </mc:Choice>
    <mc:Fallback>
      <p:transition spd="slow" advTm="889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5|0.4|0.5|0.4|0.5|0.6|0.6|0.6|0.6|0.5|0.5|0.4|0.2|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9|0.2|1|0.2|0.9|0.2|1|0.2"/>
</p:tagLst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TC103457444[[fn=Основа]]</Template>
  <TotalTime>127</TotalTime>
  <Words>65</Words>
  <Application>Microsoft Office PowerPoint</Application>
  <PresentationFormat>Произвольный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Базис</vt:lpstr>
      <vt:lpstr>       знакомство с компьютером</vt:lpstr>
      <vt:lpstr>Структурная схема компьютера</vt:lpstr>
      <vt:lpstr>Долговременная память</vt:lpstr>
      <vt:lpstr>Устройства ввода</vt:lpstr>
      <vt:lpstr>Устройства вывода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компьютером</dc:title>
  <dc:creator>Ната Ната</dc:creator>
  <cp:lastModifiedBy>Светлана</cp:lastModifiedBy>
  <cp:revision>14</cp:revision>
  <dcterms:created xsi:type="dcterms:W3CDTF">2013-10-31T18:13:18Z</dcterms:created>
  <dcterms:modified xsi:type="dcterms:W3CDTF">2015-05-05T08:33:15Z</dcterms:modified>
</cp:coreProperties>
</file>