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mg.rg.ru/pril/article/79/22/71/Zakon_Ob_obrashchenii_biomedicinskih_kletochnyh_produktov.rt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533400" y="-1714536"/>
            <a:ext cx="7851648" cy="6715172"/>
          </a:xfrm>
        </p:spPr>
        <p:txBody>
          <a:bodyPr vert="horz"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Правовые аспекты деятельности медицинских работников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Эвтаназия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''Основы законодательства РФ об охране здоровья граждан''. Статья 45 этого документа называется ''Запрещение эвтаназии'' и гласит буквально следующее: </a:t>
            </a:r>
            <a:r>
              <a:rPr lang="ru-RU" b="1" dirty="0" smtClean="0"/>
              <a:t>'' Медицинскому персоналу запрещено осуществление эвтаназии - удовлетворение просьбы больного об ускорении его смерти какими-либо действиями или средствами, в том числе прекращением </a:t>
            </a:r>
            <a:r>
              <a:rPr lang="ru-RU" b="1" dirty="0" err="1" smtClean="0"/>
              <a:t>скусственных</a:t>
            </a:r>
            <a:r>
              <a:rPr lang="ru-RU" b="1" dirty="0" smtClean="0"/>
              <a:t> мер по поддержанию жизни.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Лицо, которое сознательно побуждает больного к </a:t>
            </a:r>
            <a:r>
              <a:rPr lang="ru-RU" b="1" dirty="0" err="1" smtClean="0"/>
              <a:t>эвтанизии</a:t>
            </a:r>
            <a:r>
              <a:rPr lang="ru-RU" b="1" dirty="0" smtClean="0"/>
              <a:t> и (или) осуществляет эвтаназию, несет уголовную ответственность в соответствии с законодательством Российской Федерации'' (имеется в виду статья 105 УК РФ ''Убийство'').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Клонирование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1997 и 1998 г. мировым сообществом были разработаны и приняты два акта, призывающие</a:t>
            </a:r>
            <a:br>
              <a:rPr lang="ru-RU" dirty="0" smtClean="0"/>
            </a:br>
            <a:r>
              <a:rPr lang="ru-RU" dirty="0" smtClean="0"/>
              <a:t>государства к запрещению клонирования человека. Этими документами были:</a:t>
            </a:r>
          </a:p>
          <a:p>
            <a:r>
              <a:rPr lang="ru-RU" dirty="0" smtClean="0"/>
              <a:t> Декларация ЮНЕСКО о геноме человека и правах человека, а также </a:t>
            </a:r>
          </a:p>
          <a:p>
            <a:r>
              <a:rPr lang="ru-RU" dirty="0" smtClean="0"/>
              <a:t>Дополнительный Протокол к Конвенции о правах </a:t>
            </a:r>
            <a:br>
              <a:rPr lang="ru-RU" dirty="0" smtClean="0"/>
            </a:br>
            <a:r>
              <a:rPr lang="ru-RU" dirty="0" smtClean="0"/>
              <a:t>человека и биомедицине , устанавливающий запрет на клонирование человеческих существ, принятый Советом Европы.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Трансплантология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Закон РФ от 22 декабря 1992 г. N 4180-I</a:t>
            </a:r>
            <a:br>
              <a:rPr lang="ru-RU" sz="3200" dirty="0" smtClean="0"/>
            </a:br>
            <a:r>
              <a:rPr lang="ru-RU" sz="3200" dirty="0" smtClean="0"/>
              <a:t>"О трансплантации органов и (или) тканей человека"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ЭКО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 </a:t>
            </a:r>
            <a:r>
              <a:rPr lang="ru-RU" b="1" dirty="0" smtClean="0">
                <a:latin typeface="Arial Black" pitchFamily="34" charset="0"/>
              </a:rPr>
              <a:t>2014</a:t>
            </a:r>
            <a:r>
              <a:rPr lang="ru-RU" b="1" dirty="0" smtClean="0"/>
              <a:t> ГОДА ЭКО ВХОДИТ В ПРОГРАММУ ОМС</a:t>
            </a:r>
          </a:p>
          <a:p>
            <a:pPr algn="ctr">
              <a:buNone/>
            </a:pPr>
            <a:r>
              <a:rPr lang="ru-RU" dirty="0" smtClean="0"/>
              <a:t>Действующий приказ о бесплатном ЭКО основывается на следующих законах: </a:t>
            </a:r>
          </a:p>
          <a:p>
            <a:pPr algn="ctr"/>
            <a:r>
              <a:rPr lang="ru-RU" dirty="0" smtClean="0"/>
              <a:t>№ 323-Ф3 "Об основах охраны здоровья граждан в Российской Федерации" и </a:t>
            </a:r>
          </a:p>
          <a:p>
            <a:pPr algn="ctr"/>
            <a:r>
              <a:rPr lang="ru-RU" dirty="0" smtClean="0"/>
              <a:t>№ 223-Ф3 (запись о родителях при рождении детей при помощи ЭКО)</a:t>
            </a:r>
            <a:br>
              <a:rPr lang="ru-RU" dirty="0" smtClean="0"/>
            </a:b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Использование стволовых клеток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Минздрав в 2013 году подготовил </a:t>
            </a:r>
            <a:r>
              <a:rPr lang="ru-RU" dirty="0" smtClean="0">
                <a:hlinkClick r:id="rId2"/>
              </a:rPr>
              <a:t>законопроект об обращении медицинских клеточных продуктов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Документ прошел согласование и в ближайшее время будет внесен в правительство. Об этом сообщила вчера министр здравоохранения Вероника Скворцова, выступая на сессии РАМН, посвященной развитию клеточных технологий и регенеративной медицины.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АБОРТ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Статья 36 "Основ законодательства РФ об охране здоровья граждан" разрешает "аборт по просьбе" до 12 недель беременности, по социальным показаниям - до 22 недель, по медицинским показаниям - независимо от срока беременности.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Перечень социальных показаний </a:t>
            </a:r>
            <a:br>
              <a:rPr lang="ru-RU" sz="3200" b="1" dirty="0" smtClean="0"/>
            </a:br>
            <a:r>
              <a:rPr lang="ru-RU" sz="3200" b="1" dirty="0" smtClean="0"/>
              <a:t>для аборта до 22 недель включает: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смерть мужа во время беременности,</a:t>
            </a:r>
          </a:p>
          <a:p>
            <a:r>
              <a:rPr lang="ru-RU" dirty="0" smtClean="0"/>
              <a:t>пребывание женщины или ее мужа в местах лишения свободы,</a:t>
            </a:r>
          </a:p>
          <a:p>
            <a:r>
              <a:rPr lang="ru-RU" dirty="0" smtClean="0"/>
              <a:t>лишение прав материнства,</a:t>
            </a:r>
          </a:p>
          <a:p>
            <a:r>
              <a:rPr lang="ru-RU" dirty="0" smtClean="0"/>
              <a:t>многодетность (число детей 3 и более),</a:t>
            </a:r>
          </a:p>
          <a:p>
            <a:r>
              <a:rPr lang="ru-RU" dirty="0" smtClean="0"/>
              <a:t>развод во время беременности,</a:t>
            </a:r>
          </a:p>
          <a:p>
            <a:r>
              <a:rPr lang="ru-RU" dirty="0" smtClean="0"/>
              <a:t>беременность после изнасилования,</a:t>
            </a:r>
          </a:p>
          <a:p>
            <a:r>
              <a:rPr lang="ru-RU" dirty="0" smtClean="0"/>
              <a:t>безработная женщина или ее муж,</a:t>
            </a:r>
          </a:p>
          <a:p>
            <a:r>
              <a:rPr lang="ru-RU" dirty="0" smtClean="0"/>
              <a:t>доход на 1 члена семьи менее прожиточного минимума,</a:t>
            </a:r>
          </a:p>
          <a:p>
            <a:r>
              <a:rPr lang="ru-RU" dirty="0" smtClean="0"/>
              <a:t>отсутствие собственного жилья у женщины (проживание в общежитии, на частной квартире).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147</TotalTime>
  <Words>255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Правовые аспекты деятельности медицинских работников</vt:lpstr>
      <vt:lpstr>Эвтаназия</vt:lpstr>
      <vt:lpstr>Клонирование</vt:lpstr>
      <vt:lpstr>Трансплантология</vt:lpstr>
      <vt:lpstr>ЭКО</vt:lpstr>
      <vt:lpstr>Использование стволовых клеток</vt:lpstr>
      <vt:lpstr>АБОРТ </vt:lpstr>
      <vt:lpstr>Перечень социальных показаний  для аборта до 22 недель включает: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аспекты деятельности медицинских работников</dc:title>
  <dc:creator>Светлана Подорожкина</dc:creator>
  <cp:lastModifiedBy>Светлана</cp:lastModifiedBy>
  <cp:revision>16</cp:revision>
  <dcterms:modified xsi:type="dcterms:W3CDTF">2015-05-21T04:49:23Z</dcterms:modified>
</cp:coreProperties>
</file>