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3"/>
  </p:notesMasterIdLst>
  <p:sldIdLst>
    <p:sldId id="256" r:id="rId5"/>
    <p:sldId id="303" r:id="rId6"/>
    <p:sldId id="308" r:id="rId7"/>
    <p:sldId id="309" r:id="rId8"/>
    <p:sldId id="310" r:id="rId9"/>
    <p:sldId id="311" r:id="rId10"/>
    <p:sldId id="314" r:id="rId11"/>
    <p:sldId id="312" r:id="rId12"/>
    <p:sldId id="327" r:id="rId13"/>
    <p:sldId id="328" r:id="rId14"/>
    <p:sldId id="315" r:id="rId15"/>
    <p:sldId id="316" r:id="rId16"/>
    <p:sldId id="304" r:id="rId17"/>
    <p:sldId id="317" r:id="rId18"/>
    <p:sldId id="318" r:id="rId19"/>
    <p:sldId id="319" r:id="rId20"/>
    <p:sldId id="320" r:id="rId21"/>
    <p:sldId id="321" r:id="rId22"/>
    <p:sldId id="322" r:id="rId23"/>
    <p:sldId id="305" r:id="rId24"/>
    <p:sldId id="323" r:id="rId25"/>
    <p:sldId id="325" r:id="rId26"/>
    <p:sldId id="345" r:id="rId27"/>
    <p:sldId id="324" r:id="rId28"/>
    <p:sldId id="326" r:id="rId29"/>
    <p:sldId id="346" r:id="rId30"/>
    <p:sldId id="347" r:id="rId31"/>
    <p:sldId id="329" r:id="rId32"/>
    <p:sldId id="330" r:id="rId33"/>
    <p:sldId id="331" r:id="rId34"/>
    <p:sldId id="332" r:id="rId35"/>
    <p:sldId id="333" r:id="rId36"/>
    <p:sldId id="335" r:id="rId37"/>
    <p:sldId id="270" r:id="rId38"/>
    <p:sldId id="336" r:id="rId39"/>
    <p:sldId id="379" r:id="rId40"/>
    <p:sldId id="337" r:id="rId41"/>
    <p:sldId id="339" r:id="rId42"/>
    <p:sldId id="338" r:id="rId43"/>
    <p:sldId id="294" r:id="rId44"/>
    <p:sldId id="340" r:id="rId45"/>
    <p:sldId id="343" r:id="rId46"/>
    <p:sldId id="291" r:id="rId47"/>
    <p:sldId id="302" r:id="rId48"/>
    <p:sldId id="344" r:id="rId49"/>
    <p:sldId id="341" r:id="rId50"/>
    <p:sldId id="342" r:id="rId51"/>
    <p:sldId id="298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B6FFF4-D898-4621-87ED-2AA861C9BED1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D36C11-DE62-431B-BD40-C4BB18906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D836-5032-4343-9837-6949128979C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5174E-6F8A-44BC-80E5-9ECD84BFC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8E95B-E95F-401A-9435-DD30AEA47B8A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A9315-9362-4DE1-BB52-E42E32525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C676-7D9D-4DC6-9372-5F899E233822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D9494-185C-4B85-B083-66CE5B743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6287EA7-5E55-44B0-8927-86056C92C5AE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57DAD98-06D4-4EB0-9E35-7BBD8E518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4A6F2A-8256-4AA1-A892-5EF65DDA6E77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43699A-47AF-46C1-BE9B-B1BB5A2B6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C27A3AA-1EB4-47E1-BB2D-0B05748FC35A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6C7843-C0BA-49BB-B7C9-A83E1F9E5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C6E080-4F05-4DCF-9539-D3966730A7C9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4E45563-1A16-422D-B2D8-1FBBEF82C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ABCBB7-702A-4736-8510-F082C0E342B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73CEC24-1E38-45AF-A9EE-871DAF770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CDAF77D-E365-4140-A34E-255C35084EC7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8931EE-ADC6-40AE-9080-11301F598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3BCF111-F615-4B1E-BCF6-F822323A068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36A636B-403C-49F2-96FA-F60AB1391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D88A68C-54A5-4E9C-953D-B908AFFEC8F3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4A1849C-E6A9-4154-9F35-EA9AB0B0A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E649-B4EC-410A-B857-D26B0F189797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8D61D-47B5-4A58-9BE2-5C0A25D38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6F2D41E-71B5-4B3A-BD2C-696AB96EDC5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226E4FB-F3A8-4057-8E72-042E948F4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19E5FBB-F8D8-472E-9D7A-31E58B50FD35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B169DB9-D491-4562-9B91-D65B032A7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94AB083-7959-4F47-BA26-F8B9CCC6BCE0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64FF14-7260-432C-BF8B-353156E19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0673F-37CC-4061-8679-AB1DD604EC3B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AD738-A862-47AE-AD72-2483BAE3E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A4493-7320-4736-9BE2-A4A945A0BF9C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6C2CC-7238-4D5D-8008-CBD7F7D6C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F3F4-76F8-4DFC-8F4C-8B73D690E109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8F42-1C86-41A5-A403-4E72E71D0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3B7BB-F1AC-4B3B-A0BE-65448F8D96A1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A9320-36D2-4C38-AA8C-85650B246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61C72-D456-40B6-98FB-326582AC1EE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B1A2-9C1D-4063-AC80-3071E063F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BE138-2C06-4D5F-92FD-16F8E59E4B36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72408-38DE-4246-8C04-48A4AF183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6D8A-23AB-42ED-B61D-11AD275043B0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EA030-82F2-461D-9B29-44E6F6D38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5A46-03FA-4732-8AED-C8AA96AE9E2C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1B35D-4E85-4711-9A75-BCB5087AB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827B0-87EA-44F9-96EF-72878E93D7B5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DC9-09FB-42B7-99B9-5E8F79FA7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7D331-001A-4159-AF1F-C51AB82D06D1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6A4C7-FBB1-477F-84F3-DB1CA5B2C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D004-670A-4912-B84C-E278E7FE398B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CB6B1-ACC8-44E8-98A8-20F963903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13CDF-9202-405A-B6C6-E690A9E9E11E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F6AB5-A2DF-4913-9921-94345B5D4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D24B5-2CE7-4234-9FAA-B9E0EB2EED0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2B9A-D0ED-49AF-93E0-8D6EE1D35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8144B-B00D-4618-9045-629BDC36550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2D4F-8D3A-4E34-9075-1E1B10204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FCD13-41A0-4AFF-8C32-D5C564C1F91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0A9B1-7E62-4D87-9F3E-4C2B7D511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1EFF-1BB9-4260-83B7-A1412149E3FE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B520E-E7FD-4321-B6F5-5DA33C394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24E1F-6972-4579-8EA3-FD60C25B36F0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3844-043F-489A-9F6B-2BCCE4BCC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392D-58D3-4C7E-BB12-E2A2B7E16B05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2444-128C-4B30-A79B-9A300CBE9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5A678-17EF-456A-99AF-2F3C2EFC498B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5E988-665E-484B-9251-F3B17D438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CB909-5C89-4A2D-96B3-23023DE3E518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18C7D-E4BC-4B80-8009-7973AFBA0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F58E-3677-4BB0-BAE1-FEE62BD50021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FE0F-E454-40D5-93B2-F38D73912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7E437-56BF-44A7-85DD-C931C2EE085E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2405-CEE1-4A96-8976-F18C2B32B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9E398-4EE3-4604-BD41-A0B3D682499C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CA43E-7250-4FEB-9342-B21F21A90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D931-F14F-4C1F-8C43-4B4A6A5EA89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F9A5-D60F-486A-B5BB-D8BA81A85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BEEA0-A379-4048-B0CF-870DB2FADE13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3B92-45E7-4C9B-AC9D-BA06D8971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E6509-936D-4A53-86FF-28B26CBBE48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36F4-9EF2-4B75-BB48-8DF2DF4AC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DCF5F-4D0B-407C-986A-54AF0C9E71E3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1F8EB-529F-4B38-AEF5-0CB225053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7D03-9C50-45E2-AB0D-57FD6652F3FD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667E3-9837-4DBA-B3B0-AAED5B977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C1CDF-F6F7-4773-883C-2D43A4A87EA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AEA4-9DED-4B2B-B8E1-AEA406EC7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1D0E18-0B5A-4C1F-A6BB-BBDE37968259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0CB127-8B33-4A34-B1DD-C15449FC8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8B05E3C-0975-43CC-96A7-D316D5FA19B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F5E57F9-807D-491E-988C-BA9E661C8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spd="med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DD4997-14F0-4B8B-B38E-50BC892C294E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E2A249-A160-46FE-BD78-6BAAFA6DC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58379C-991F-476B-86B6-F57450E67A51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A3FF26-6EA8-4ADF-A31E-6529E64F1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 spd="med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12" Type="http://schemas.openxmlformats.org/officeDocument/2006/relationships/image" Target="../media/image208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11" Type="http://schemas.openxmlformats.org/officeDocument/2006/relationships/image" Target="../media/image207.jpeg"/><Relationship Id="rId5" Type="http://schemas.openxmlformats.org/officeDocument/2006/relationships/image" Target="../media/image201.jpeg"/><Relationship Id="rId10" Type="http://schemas.openxmlformats.org/officeDocument/2006/relationships/image" Target="../media/image206.jpe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21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12" Type="http://schemas.openxmlformats.org/officeDocument/2006/relationships/image" Target="../media/image220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11" Type="http://schemas.openxmlformats.org/officeDocument/2006/relationships/image" Target="../media/image219.jpeg"/><Relationship Id="rId5" Type="http://schemas.openxmlformats.org/officeDocument/2006/relationships/image" Target="../media/image213.jpeg"/><Relationship Id="rId10" Type="http://schemas.openxmlformats.org/officeDocument/2006/relationships/image" Target="../media/image218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9" Type="http://schemas.openxmlformats.org/officeDocument/2006/relationships/image" Target="../media/image2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4.jpeg"/><Relationship Id="rId7" Type="http://schemas.openxmlformats.org/officeDocument/2006/relationships/image" Target="../media/image268.jpeg"/><Relationship Id="rId12" Type="http://schemas.openxmlformats.org/officeDocument/2006/relationships/image" Target="../media/image273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jpeg"/><Relationship Id="rId11" Type="http://schemas.openxmlformats.org/officeDocument/2006/relationships/image" Target="../media/image272.jpeg"/><Relationship Id="rId5" Type="http://schemas.openxmlformats.org/officeDocument/2006/relationships/image" Target="../media/image266.jpeg"/><Relationship Id="rId10" Type="http://schemas.openxmlformats.org/officeDocument/2006/relationships/image" Target="../media/image271.jpe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282.jpeg"/><Relationship Id="rId7" Type="http://schemas.openxmlformats.org/officeDocument/2006/relationships/image" Target="../media/image286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10" Type="http://schemas.openxmlformats.org/officeDocument/2006/relationships/image" Target="../media/image289.jpeg"/><Relationship Id="rId4" Type="http://schemas.openxmlformats.org/officeDocument/2006/relationships/image" Target="../media/image283.jpeg"/><Relationship Id="rId9" Type="http://schemas.openxmlformats.org/officeDocument/2006/relationships/image" Target="../media/image2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2636912"/>
            <a:ext cx="5398368" cy="963538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7" name="Рисунок 2" descr="эмблема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6250"/>
            <a:ext cx="22320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55776" y="404664"/>
            <a:ext cx="6408712" cy="55092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Развитие социальной активности студентов – важное условие профессионального становления будущего специалиста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555875" y="404813"/>
            <a:ext cx="64087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ГОУ СПО «Тульский областной медицинский колледж»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5364163" y="6237288"/>
            <a:ext cx="3240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     Паршутина М.А.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143932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во встрече </a:t>
            </a:r>
            <a:r>
              <a:rPr lang="ru-RU" sz="2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Паралимпийского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огня</a:t>
            </a:r>
          </a:p>
        </p:txBody>
      </p:sp>
      <p:pic>
        <p:nvPicPr>
          <p:cNvPr id="3" name="Рисунок 2" descr="DSCF4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714375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F4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25" y="1857375"/>
            <a:ext cx="3217863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F4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6398">
            <a:off x="320675" y="3789363"/>
            <a:ext cx="3500438" cy="262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F40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17239">
            <a:off x="5429250" y="3857625"/>
            <a:ext cx="3214688" cy="24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F40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05968">
            <a:off x="5592763" y="76835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836712"/>
            <a:ext cx="8136904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Нравственно-эстетическое воспитание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xtLst>
            <a:ext uri="{909E8E84-426E-40DD-AFC4-6F175D3DCCD1}"/>
            <a:ext uri="{91240B29-F687-4F45-9708-019B960494DF}"/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Знаний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23015">
            <a:off x="555625" y="1268413"/>
            <a:ext cx="3097213" cy="232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1795">
            <a:off x="1925638" y="4162425"/>
            <a:ext cx="3019425" cy="216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59731">
            <a:off x="4787900" y="1368425"/>
            <a:ext cx="3024188" cy="226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62031">
            <a:off x="5756275" y="4221163"/>
            <a:ext cx="2808288" cy="210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828680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День учителя - 2013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87363"/>
            <a:ext cx="211137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9550" y="1200150"/>
            <a:ext cx="2484438" cy="18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5588" y="944563"/>
            <a:ext cx="1944687" cy="165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6950" y="188913"/>
            <a:ext cx="1635125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388" y="2708275"/>
            <a:ext cx="1870075" cy="249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91275" y="2852738"/>
            <a:ext cx="2555875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03475" y="3595688"/>
            <a:ext cx="3789363" cy="28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Учителя - 2014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8" y="261938"/>
            <a:ext cx="1728787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975" y="873125"/>
            <a:ext cx="2087563" cy="156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917575"/>
            <a:ext cx="2244725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388" y="2852738"/>
            <a:ext cx="2268537" cy="17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4213" y="476250"/>
            <a:ext cx="2052637" cy="153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213" y="2708275"/>
            <a:ext cx="2065337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963" y="2281238"/>
            <a:ext cx="1766887" cy="244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0113" y="4733925"/>
            <a:ext cx="25908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51425" y="2852738"/>
            <a:ext cx="211137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2788" y="4581525"/>
            <a:ext cx="3168650" cy="217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0"/>
            <a:ext cx="742955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Новый год</a:t>
            </a:r>
          </a:p>
        </p:txBody>
      </p:sp>
      <p:pic>
        <p:nvPicPr>
          <p:cNvPr id="3" name="Рисунок 2" descr="IMG_1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26357">
            <a:off x="500063" y="2786063"/>
            <a:ext cx="2786062" cy="203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2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0" y="64293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82961">
            <a:off x="6429375" y="285750"/>
            <a:ext cx="21431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3" y="214313"/>
            <a:ext cx="2071687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2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8" y="2357438"/>
            <a:ext cx="2928937" cy="219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2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00" y="3357563"/>
            <a:ext cx="2643188" cy="198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23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51153">
            <a:off x="1643063" y="4500563"/>
            <a:ext cx="2714625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123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96899">
            <a:off x="4856163" y="4340225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0"/>
            <a:ext cx="764386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День Студента</a:t>
            </a:r>
          </a:p>
        </p:txBody>
      </p:sp>
      <p:pic>
        <p:nvPicPr>
          <p:cNvPr id="4" name="Рисунок 3" descr="IMG_1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33398">
            <a:off x="357188" y="285750"/>
            <a:ext cx="192881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88" y="64293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4071938"/>
            <a:ext cx="192881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2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25" y="285750"/>
            <a:ext cx="2786063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3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50" y="2500313"/>
            <a:ext cx="2714625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13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9380">
            <a:off x="1357313" y="2286000"/>
            <a:ext cx="3000375" cy="224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12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48753">
            <a:off x="6357938" y="4714875"/>
            <a:ext cx="2571750" cy="19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128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50" y="2571750"/>
            <a:ext cx="2143125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IMG_130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86063" y="4714875"/>
            <a:ext cx="2643187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00105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8 Марта - Международный Женский день</a:t>
            </a:r>
          </a:p>
        </p:txBody>
      </p:sp>
      <p:pic>
        <p:nvPicPr>
          <p:cNvPr id="3" name="Рисунок 2" descr="IMG_1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642938"/>
            <a:ext cx="192881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313" y="571500"/>
            <a:ext cx="2571750" cy="187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9912">
            <a:off x="5429250" y="714375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8" y="2643188"/>
            <a:ext cx="2500312" cy="187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4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06893">
            <a:off x="142875" y="4572000"/>
            <a:ext cx="2786063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6" name="Рисунок 7" descr="IMG_142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786563" y="-5214938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14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6313" y="2786063"/>
            <a:ext cx="2357437" cy="169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8" name="Рисунок 9" descr="IMG_1439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188" y="2143125"/>
            <a:ext cx="17684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143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0375" y="2214563"/>
            <a:ext cx="1571625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14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48531">
            <a:off x="5978525" y="4454525"/>
            <a:ext cx="2714625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142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650788">
            <a:off x="3089275" y="4427538"/>
            <a:ext cx="2786063" cy="209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35824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День смеха</a:t>
            </a:r>
          </a:p>
        </p:txBody>
      </p:sp>
      <p:pic>
        <p:nvPicPr>
          <p:cNvPr id="3" name="Рисунок 2" descr="VIDEO0020_0000032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3" y="357188"/>
            <a:ext cx="1785937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VIDEO0020_0000687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75" y="714375"/>
            <a:ext cx="2540000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VIDEO0020_0001006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13" y="214313"/>
            <a:ext cx="2540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VIDEO0020_00011163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5" y="3071813"/>
            <a:ext cx="2071688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VIDEO0020_00012719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5" y="1857375"/>
            <a:ext cx="21431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VIDEO0020_00012910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25" y="2500313"/>
            <a:ext cx="207168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VIDEO0020_00013063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" y="4714875"/>
            <a:ext cx="2357438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VIDEO0020_000152673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57750" y="3571875"/>
            <a:ext cx="2357438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VIDEO0021_00000092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9000" y="4643438"/>
            <a:ext cx="2286000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CF409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7938" y="4786313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5" name="Рисунок 13" descr="DSCF4104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188" y="1928813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35824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Вручение дипломов выпускникам</a:t>
            </a:r>
          </a:p>
        </p:txBody>
      </p:sp>
      <p:pic>
        <p:nvPicPr>
          <p:cNvPr id="3" name="Рисунок 2" descr="DSCF4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13" y="3571875"/>
            <a:ext cx="2786062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_0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5" y="214313"/>
            <a:ext cx="200025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F4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38" y="642938"/>
            <a:ext cx="2428875" cy="182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F4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3" y="2928938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F45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" y="4857750"/>
            <a:ext cx="2500312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_01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25" y="2714625"/>
            <a:ext cx="285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_01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9438" y="214313"/>
            <a:ext cx="200025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_03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625" y="500063"/>
            <a:ext cx="1857375" cy="278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F459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86188" y="4143375"/>
            <a:ext cx="221456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04664"/>
            <a:ext cx="331236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chemeClr val="bg1"/>
                </a:solidFill>
              </a:rPr>
              <a:t>Воспитание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651500" y="1268413"/>
            <a:ext cx="1368425" cy="792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0" y="2259013"/>
            <a:ext cx="24685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357438"/>
            <a:ext cx="26209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6563" y="4157663"/>
            <a:ext cx="27130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724400"/>
            <a:ext cx="29083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2195513" y="1268413"/>
            <a:ext cx="1296987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419475" y="1268413"/>
            <a:ext cx="792163" cy="2665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643438" y="1268413"/>
            <a:ext cx="1584325" cy="324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0"/>
            <a:ext cx="857256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«Знакомьтесь, мы – первый курс!» 2013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0" y="476250"/>
            <a:ext cx="1760538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388" y="476250"/>
            <a:ext cx="1708150" cy="227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0725" y="582613"/>
            <a:ext cx="2555875" cy="191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463" y="608013"/>
            <a:ext cx="2065337" cy="275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" y="3068638"/>
            <a:ext cx="2051050" cy="153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4738" y="2754313"/>
            <a:ext cx="2201862" cy="165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15163" y="2997200"/>
            <a:ext cx="2005012" cy="155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188" y="4797425"/>
            <a:ext cx="2346325" cy="17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76788" y="3559175"/>
            <a:ext cx="1944687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46438" y="5100638"/>
            <a:ext cx="2195512" cy="164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48463" y="5189538"/>
            <a:ext cx="2076450" cy="15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432048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«Знакомьтесь, мы – первый курс!» 2014 год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8" y="620713"/>
            <a:ext cx="2016125" cy="151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5" y="2351088"/>
            <a:ext cx="2322513" cy="172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8538" y="619125"/>
            <a:ext cx="2195512" cy="146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9338" y="844550"/>
            <a:ext cx="1952625" cy="146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025" y="4797425"/>
            <a:ext cx="21050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7963" y="2465388"/>
            <a:ext cx="2003425" cy="150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48488" y="638175"/>
            <a:ext cx="2124075" cy="15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5725" y="4283075"/>
            <a:ext cx="217170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76800" y="2533650"/>
            <a:ext cx="1912938" cy="143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19925" y="2339975"/>
            <a:ext cx="1731963" cy="230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26038" y="4292600"/>
            <a:ext cx="1620837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37388" y="5186363"/>
            <a:ext cx="1976437" cy="148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0"/>
            <a:ext cx="778674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Посвящение первокурсников в студенты</a:t>
            </a:r>
          </a:p>
        </p:txBody>
      </p:sp>
      <p:pic>
        <p:nvPicPr>
          <p:cNvPr id="3" name="Рисунок 2" descr="IMG_1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19064">
            <a:off x="357188" y="1000125"/>
            <a:ext cx="238125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13" y="1000125"/>
            <a:ext cx="2857500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1637">
            <a:off x="495300" y="3549650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13" y="3143250"/>
            <a:ext cx="2952750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61930">
            <a:off x="6143625" y="928688"/>
            <a:ext cx="2547938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63" y="4429125"/>
            <a:ext cx="2928937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784887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Городское посвящение в студенты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263" y="836613"/>
            <a:ext cx="2411412" cy="1900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900113"/>
            <a:ext cx="2519363" cy="183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7763" y="900113"/>
            <a:ext cx="2305050" cy="183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8588" y="3606800"/>
            <a:ext cx="4167187" cy="247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2852"/>
            <a:ext cx="814393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Открытое мероприятие по латинскому языку «Латынь из моды вышла ныне?»</a:t>
            </a:r>
          </a:p>
        </p:txBody>
      </p:sp>
      <p:pic>
        <p:nvPicPr>
          <p:cNvPr id="3" name="Рисунок 2" descr="IMG_1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82842">
            <a:off x="214313" y="85725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25" y="1714500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50954">
            <a:off x="6072188" y="1071563"/>
            <a:ext cx="2786062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1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12434">
            <a:off x="357188" y="350043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88" y="435768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1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3563" y="3643313"/>
            <a:ext cx="3262312" cy="244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64399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Открытое мероприятие по литературе «Проклятые поэты Серебряного века»</a:t>
            </a:r>
          </a:p>
        </p:txBody>
      </p:sp>
      <p:pic>
        <p:nvPicPr>
          <p:cNvPr id="3" name="Рисунок 2" descr="IMG_14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3" y="571500"/>
            <a:ext cx="2428875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63" y="928688"/>
            <a:ext cx="20002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3" y="571500"/>
            <a:ext cx="2500312" cy="187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5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3" y="2500313"/>
            <a:ext cx="1660525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5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63" y="2286000"/>
            <a:ext cx="2071687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5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250" y="4786313"/>
            <a:ext cx="2357438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5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813" y="2643188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15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875" y="3929063"/>
            <a:ext cx="1820863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15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86438" y="4572000"/>
            <a:ext cx="2500312" cy="187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871296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Конкурс композиций и букетов,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посвященный 145-летию ГОУ СПО «ТОМК»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1260475"/>
            <a:ext cx="2520950" cy="18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3588" y="1250950"/>
            <a:ext cx="2460625" cy="18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888" y="1268413"/>
            <a:ext cx="2447925" cy="182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288" y="3716338"/>
            <a:ext cx="2555875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0588" y="3573463"/>
            <a:ext cx="235585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25" y="3573463"/>
            <a:ext cx="224790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4969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Международной научно-практической конференции «Проблемы молодежи глазами студентов»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213" y="1196975"/>
            <a:ext cx="3240087" cy="215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363" y="1200150"/>
            <a:ext cx="3095625" cy="215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6350" y="3789363"/>
            <a:ext cx="4194175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конкурсе «Во мне поёт сама Россия» при ТГПУ им. Л.Н. Толстого</a:t>
            </a:r>
          </a:p>
        </p:txBody>
      </p:sp>
      <p:pic>
        <p:nvPicPr>
          <p:cNvPr id="3" name="Рисунок 2" descr="DSCF4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3" y="500063"/>
            <a:ext cx="2286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F4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38" y="1143000"/>
            <a:ext cx="2214562" cy="292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F4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25" y="3857625"/>
            <a:ext cx="3524250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F43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0" y="1571625"/>
            <a:ext cx="3500438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0"/>
            <a:ext cx="8143932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областном конкурсе «Образование «Рулит»! Прорекламируй учебное заведение!», проводимое историко-мемориальным музеем им. Демидовых</a:t>
            </a:r>
          </a:p>
        </p:txBody>
      </p:sp>
      <p:pic>
        <p:nvPicPr>
          <p:cNvPr id="3" name="Рисунок 2" descr="sJx6Fmu2GD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0" y="4429125"/>
            <a:ext cx="3387725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реклама МЕДКОЛЛЕДЖ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2857488" cy="2019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929066"/>
            <a:ext cx="3415114" cy="2414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9" y="1357298"/>
            <a:ext cx="2286016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1214422"/>
            <a:ext cx="2357454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89066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Гражданско-патриотическое воспитание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42852"/>
            <a:ext cx="814393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конкурсе социально значимых проектов «ЛУЧ» при ТГПУ им. Л.Н.Толстого</a:t>
            </a:r>
          </a:p>
        </p:txBody>
      </p:sp>
      <p:pic>
        <p:nvPicPr>
          <p:cNvPr id="3" name="Рисунок 2" descr="DSC_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04814">
            <a:off x="720725" y="1311275"/>
            <a:ext cx="3500438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_0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1194">
            <a:off x="5267325" y="1152525"/>
            <a:ext cx="3500438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_0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313" y="3714750"/>
            <a:ext cx="4786312" cy="291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5394"/>
            <a:ext cx="8568952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Спортивно-оздоровительное воспитание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1296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Эстафета первокурсников</a:t>
            </a:r>
          </a:p>
        </p:txBody>
      </p:sp>
      <p:pic>
        <p:nvPicPr>
          <p:cNvPr id="48131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94785">
            <a:off x="423863" y="1011238"/>
            <a:ext cx="29305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046288"/>
            <a:ext cx="31877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58432">
            <a:off x="5756275" y="4038600"/>
            <a:ext cx="2852738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65609">
            <a:off x="236041" y="839590"/>
            <a:ext cx="2405080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IMG_1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071546"/>
            <a:ext cx="2000264" cy="26670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_11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92452">
            <a:off x="3739201" y="1215294"/>
            <a:ext cx="2000264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1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39007">
            <a:off x="5759594" y="825844"/>
            <a:ext cx="2000264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IMG_1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857496"/>
            <a:ext cx="2857520" cy="2143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IMG_11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28190">
            <a:off x="966533" y="4612485"/>
            <a:ext cx="2593681" cy="1995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7158" y="214290"/>
            <a:ext cx="85725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Агитбригада против наркотиков «Даётся жизнь один лишь раз!»</a:t>
            </a:r>
          </a:p>
        </p:txBody>
      </p:sp>
      <p:pic>
        <p:nvPicPr>
          <p:cNvPr id="11" name="Рисунок 10" descr="IMG_1210 - коп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76504">
            <a:off x="3499918" y="4271163"/>
            <a:ext cx="2786082" cy="2089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IMG_12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4572008"/>
            <a:ext cx="2714644" cy="2035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12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3636" y="1928802"/>
            <a:ext cx="2857488" cy="2143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15802">
            <a:off x="308286" y="772677"/>
            <a:ext cx="2428860" cy="1821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IMG_1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857232"/>
            <a:ext cx="2428860" cy="1821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_11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3044">
            <a:off x="5185233" y="868257"/>
            <a:ext cx="1875230" cy="2500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IMG_11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13286">
            <a:off x="7262523" y="718037"/>
            <a:ext cx="1768123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11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27126">
            <a:off x="399511" y="2375495"/>
            <a:ext cx="1904981" cy="1428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IMG_11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28860" y="2071678"/>
            <a:ext cx="2071702" cy="27622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IMG_11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3438" y="2714620"/>
            <a:ext cx="2285984" cy="1714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IMG_11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50194">
            <a:off x="214282" y="3804026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MG_11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3275">
            <a:off x="7193045" y="2984661"/>
            <a:ext cx="1875248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IMG_112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4357694"/>
            <a:ext cx="1875230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IMG_112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00232" y="5143512"/>
            <a:ext cx="2357454" cy="1571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112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871419">
            <a:off x="6643702" y="5000636"/>
            <a:ext cx="2238359" cy="1571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85786" y="0"/>
            <a:ext cx="778674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Конкурс плакатов «Мы против курения»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1643056" cy="2262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IMG_1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785794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_1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714356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IMG_1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2143116"/>
            <a:ext cx="2381235" cy="1785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12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2285992"/>
            <a:ext cx="2214546" cy="1660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IMG_12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85918" y="3929066"/>
            <a:ext cx="2357422" cy="1768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IMG_12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6" y="1000108"/>
            <a:ext cx="2089544" cy="2786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IMG_12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48" y="3786190"/>
            <a:ext cx="2428892" cy="1857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MG_12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2571744"/>
            <a:ext cx="1500180" cy="200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IMG_124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4" y="4357694"/>
            <a:ext cx="1714512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IMG_125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00878" y="3143248"/>
            <a:ext cx="2143122" cy="2857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125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71868" y="5143512"/>
            <a:ext cx="2333648" cy="1500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785786" y="214290"/>
            <a:ext cx="757242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Конкурс плакатов «Мир без наркотиков»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28680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Ток-шоу «Не допустить беды»</a:t>
            </a:r>
          </a:p>
        </p:txBody>
      </p:sp>
      <p:pic>
        <p:nvPicPr>
          <p:cNvPr id="3" name="Рисунок 2" descr="IMG_1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3" y="857250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13" y="785813"/>
            <a:ext cx="2197100" cy="2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80849">
            <a:off x="6543675" y="854075"/>
            <a:ext cx="2071688" cy="2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1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80662">
            <a:off x="428625" y="3643313"/>
            <a:ext cx="3357563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3" y="3643313"/>
            <a:ext cx="3857625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358246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Акция «Улыбнись и пожелай» в рамках Весенней недели добра</a:t>
            </a:r>
          </a:p>
        </p:txBody>
      </p:sp>
      <p:pic>
        <p:nvPicPr>
          <p:cNvPr id="3" name="Рисунок 2" descr="DSCF4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5" y="571500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F4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13" y="857250"/>
            <a:ext cx="2643187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F4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38" y="571500"/>
            <a:ext cx="2357437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F4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50" y="2428875"/>
            <a:ext cx="2214563" cy="16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F42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52142">
            <a:off x="6929438" y="2500313"/>
            <a:ext cx="192881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F42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25" y="2857500"/>
            <a:ext cx="1874838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F41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2938" y="4572000"/>
            <a:ext cx="2357437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F423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63038">
            <a:off x="5000625" y="2714625"/>
            <a:ext cx="160655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F42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2125" y="4429125"/>
            <a:ext cx="1660525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78497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программе по выявлению пациентов с повышенным артериальным давлением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825" y="1052513"/>
            <a:ext cx="2576513" cy="193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2463" y="1439863"/>
            <a:ext cx="2520950" cy="187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213" y="3500438"/>
            <a:ext cx="2816225" cy="211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29088" y="4149725"/>
            <a:ext cx="316865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2013" y="1628775"/>
            <a:ext cx="307340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3" y="500063"/>
            <a:ext cx="2428875" cy="182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SCF4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0" y="4714875"/>
            <a:ext cx="2643188" cy="198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5720" y="0"/>
            <a:ext cx="857256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областной акции «Диабет. Пора действовать!»</a:t>
            </a:r>
          </a:p>
        </p:txBody>
      </p:sp>
      <p:pic>
        <p:nvPicPr>
          <p:cNvPr id="5" name="Рисунок 4" descr="DSCF4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75" y="571500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F46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60592">
            <a:off x="500063" y="2500313"/>
            <a:ext cx="1928812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F4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8722">
            <a:off x="2905125" y="2301875"/>
            <a:ext cx="20002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F46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13" y="714375"/>
            <a:ext cx="2357437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F46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19791">
            <a:off x="5572125" y="2571750"/>
            <a:ext cx="2571750" cy="19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F46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0313" y="4643438"/>
            <a:ext cx="2643187" cy="198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42968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День Победы</a:t>
            </a:r>
          </a:p>
        </p:txBody>
      </p:sp>
      <p:pic>
        <p:nvPicPr>
          <p:cNvPr id="19459" name="Рисунок 2" descr="DSCN19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14313"/>
            <a:ext cx="2500313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3" descr="DSCN19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642938"/>
            <a:ext cx="23574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4" descr="DSCN19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214313"/>
            <a:ext cx="242887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5" descr="DSCN192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286000"/>
            <a:ext cx="2500312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6" descr="DSCN193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63" y="2143125"/>
            <a:ext cx="1608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7" descr="DSCN193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4446588"/>
            <a:ext cx="221456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8" descr="DSCN193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5" y="2500313"/>
            <a:ext cx="1928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Рисунок 9" descr="DSCN194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6375" y="1857375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SCN19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0" y="4572000"/>
            <a:ext cx="1571625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N195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00375" y="4500563"/>
            <a:ext cx="1571625" cy="207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CN195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72250" y="4857750"/>
            <a:ext cx="2095500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0"/>
            <a:ext cx="8358246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шествии-митинге «31 мая – день отказа от курения. Навсегда!»</a:t>
            </a:r>
          </a:p>
        </p:txBody>
      </p:sp>
      <p:pic>
        <p:nvPicPr>
          <p:cNvPr id="3" name="Рисунок 2" descr="5a591311-c32d-4506-b322-0579c6ad9dcc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571500"/>
            <a:ext cx="200025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353b864-bb02-497f-b751-9b2b2f0dc695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0" y="928688"/>
            <a:ext cx="271462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7e041470-f7fa-49b4-8f68-9814879bacc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75" y="500063"/>
            <a:ext cx="2200275" cy="164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fa98e9b-531b-4510-998b-cfc9c28eb4d3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3" y="2286000"/>
            <a:ext cx="2535237" cy="169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b937204-3c8b-4c00-9ae2-00af1c7a1bf1_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5" y="4143375"/>
            <a:ext cx="2320925" cy="154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7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75" y="5000625"/>
            <a:ext cx="2357438" cy="16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17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9250" y="2357438"/>
            <a:ext cx="3071813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17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1750" y="4143375"/>
            <a:ext cx="323850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252520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Профессионально-трудовое воспитание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84887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Субботник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515938"/>
            <a:ext cx="2592388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575" y="981075"/>
            <a:ext cx="2532063" cy="18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00" y="3357563"/>
            <a:ext cx="2540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788" y="71438"/>
            <a:ext cx="2374900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88" y="3240088"/>
            <a:ext cx="2397125" cy="319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4763" y="4652963"/>
            <a:ext cx="2538412" cy="18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3" y="714375"/>
            <a:ext cx="2357437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64399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Конкурс профессионального мастерства «Лучшая медицинская сестра – 2014»</a:t>
            </a:r>
          </a:p>
        </p:txBody>
      </p:sp>
      <p:pic>
        <p:nvPicPr>
          <p:cNvPr id="4" name="Рисунок 3" descr="IMG_1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2571750"/>
            <a:ext cx="1857375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25" y="928688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5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3" y="928688"/>
            <a:ext cx="2071687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5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63" y="2714625"/>
            <a:ext cx="2428875" cy="182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5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0" y="2803525"/>
            <a:ext cx="2214563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57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8" y="5143500"/>
            <a:ext cx="2071687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158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43188" y="4714875"/>
            <a:ext cx="238125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162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281135">
            <a:off x="4724400" y="4683125"/>
            <a:ext cx="2500313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163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25" y="714375"/>
            <a:ext cx="1660525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164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29375" y="3071813"/>
            <a:ext cx="2500313" cy="187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50112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подготовке областного конкурса «Лучший фельдшер – 2014»</a:t>
            </a:r>
          </a:p>
        </p:txBody>
      </p:sp>
      <p:pic>
        <p:nvPicPr>
          <p:cNvPr id="3" name="Рисунок 2" descr="6fdae10e-dbaf-49f3-8482-596d979bcce0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785813"/>
            <a:ext cx="2324100" cy="154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452e90c1-6886-4585-bead-a0b9d8fcc682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63" y="642938"/>
            <a:ext cx="2144712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9225899-3451-4a3e-bf9c-05a71649c48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214438"/>
            <a:ext cx="2500313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19c713d-c703-469b-b4c1-aaab25a5e652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8" y="2571750"/>
            <a:ext cx="2857500" cy="190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5d92977b-3813-4e66-b7cd-ae0cd0b84b61_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3" y="4786313"/>
            <a:ext cx="2859087" cy="190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990e72d7-0c7a-46b0-81dd-88142fd0cd0e_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13" y="3214688"/>
            <a:ext cx="3000375" cy="200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a2f7316-7e2b-4d26-8d91-058a03ac0a57_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0688" y="4572000"/>
            <a:ext cx="3073400" cy="205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856984" cy="39703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Студенческое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самоуправление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896448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Студенческий совет ТОМК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76255">
            <a:off x="153988" y="293688"/>
            <a:ext cx="1655762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27648">
            <a:off x="1798638" y="987425"/>
            <a:ext cx="1946275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900" y="428625"/>
            <a:ext cx="1873250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35306">
            <a:off x="5554663" y="1282700"/>
            <a:ext cx="1817687" cy="242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575" y="3748088"/>
            <a:ext cx="1897063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3013" y="925513"/>
            <a:ext cx="1787525" cy="240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0275" y="3327400"/>
            <a:ext cx="1704975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62842">
            <a:off x="163513" y="4179888"/>
            <a:ext cx="2663825" cy="221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416704">
            <a:off x="5364163" y="3811588"/>
            <a:ext cx="1766887" cy="26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85698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Городская школа самоуправления «Стимулы Роста»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125" y="881063"/>
            <a:ext cx="273685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4338" y="874713"/>
            <a:ext cx="3313112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850" y="5013325"/>
            <a:ext cx="3902075" cy="170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8563" y="3079750"/>
            <a:ext cx="2917825" cy="181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9700" y="3371850"/>
            <a:ext cx="3686175" cy="291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714356"/>
            <a:ext cx="8215370" cy="452431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за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01467">
            <a:off x="285750" y="928688"/>
            <a:ext cx="2928938" cy="219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034" y="142852"/>
            <a:ext cx="835824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Открытое мероприятие по истории «Роль медиков в Великой Отечественной Войне»</a:t>
            </a:r>
          </a:p>
        </p:txBody>
      </p:sp>
      <p:pic>
        <p:nvPicPr>
          <p:cNvPr id="5" name="Рисунок 4" descr="IMG_1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3801">
            <a:off x="3432175" y="1601788"/>
            <a:ext cx="2928938" cy="219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5862">
            <a:off x="6429375" y="857250"/>
            <a:ext cx="2357438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" y="3786188"/>
            <a:ext cx="3143250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0" y="4143375"/>
            <a:ext cx="3071813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57256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акции «15 дней до Дня Победы»</a:t>
            </a:r>
          </a:p>
        </p:txBody>
      </p:sp>
      <p:pic>
        <p:nvPicPr>
          <p:cNvPr id="3" name="Рисунок 2" descr="5bHJA0tFE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14977">
            <a:off x="579438" y="684213"/>
            <a:ext cx="3043237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81VHPjXkya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59323">
            <a:off x="1357313" y="2928938"/>
            <a:ext cx="2401887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Cmt_eUi8e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9514">
            <a:off x="5214938" y="795338"/>
            <a:ext cx="286385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boRaFVAj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70617">
            <a:off x="4857750" y="3071813"/>
            <a:ext cx="2347913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OZCZAnCT6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88" y="1484313"/>
            <a:ext cx="3132137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VHvEiF2P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9338" y="1557338"/>
            <a:ext cx="3205162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TJfmiht2Z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913" y="4149725"/>
            <a:ext cx="2940050" cy="220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OUeB1sdBNZ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625" y="4149725"/>
            <a:ext cx="2987675" cy="223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67544" y="332656"/>
            <a:ext cx="8352928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Уборка могилы неизвестного солдата на </a:t>
            </a:r>
            <a:r>
              <a:rPr lang="ru-RU" sz="28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Всехсвятском</a:t>
            </a: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кладбище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64399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Просмотр и обсуждение фильма «Судьба человека» с участием ветеранов ВОВ</a:t>
            </a:r>
          </a:p>
        </p:txBody>
      </p:sp>
      <p:pic>
        <p:nvPicPr>
          <p:cNvPr id="3" name="Рисунок 2" descr="KrhbFsMc7l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1017588"/>
            <a:ext cx="2571750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OBMM-5lgx0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25" y="3429000"/>
            <a:ext cx="2928938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5BFBS0JUh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63" y="857250"/>
            <a:ext cx="2000250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Op6qvx77jI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8" y="1071563"/>
            <a:ext cx="2714625" cy="202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xF950JPobb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3" y="4143375"/>
            <a:ext cx="2786062" cy="208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0"/>
            <a:ext cx="828680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во встрече Олимпийского огня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0" y="523875"/>
            <a:ext cx="2339975" cy="175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338" y="557213"/>
            <a:ext cx="2627312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1863" y="590550"/>
            <a:ext cx="2447925" cy="183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50" y="2636838"/>
            <a:ext cx="2771775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4275" y="2528888"/>
            <a:ext cx="26289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60738" y="2636838"/>
            <a:ext cx="2627312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5150" y="4799013"/>
            <a:ext cx="2700338" cy="202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5600" y="4799013"/>
            <a:ext cx="2592388" cy="17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348</Words>
  <Application>Microsoft Office PowerPoint</Application>
  <PresentationFormat>Экран (4:3)</PresentationFormat>
  <Paragraphs>61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Calibri</vt:lpstr>
      <vt:lpstr>Arial</vt:lpstr>
      <vt:lpstr>Times New Roman</vt:lpstr>
      <vt:lpstr>Тема Office</vt:lpstr>
      <vt:lpstr>1_Тема Office</vt:lpstr>
      <vt:lpstr>2_Тема Office</vt:lpstr>
      <vt:lpstr>3_Тема Office</vt:lpstr>
      <vt:lpstr> </vt:lpstr>
      <vt:lpstr>Слайд 2</vt:lpstr>
      <vt:lpstr>Гражданско-патриотическое воспитание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День Знаний</vt:lpstr>
      <vt:lpstr>Слайд 13</vt:lpstr>
      <vt:lpstr>День Учителя - 2014</vt:lpstr>
      <vt:lpstr>Слайд 15</vt:lpstr>
      <vt:lpstr>Слайд 16</vt:lpstr>
      <vt:lpstr>Слайд 17</vt:lpstr>
      <vt:lpstr>Слайд 18</vt:lpstr>
      <vt:lpstr>Слайд 19</vt:lpstr>
      <vt:lpstr>Слайд 20</vt:lpstr>
      <vt:lpstr>«Знакомьтесь, мы – первый курс!» 2014 год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воспитательной работе  2013-2014</dc:title>
  <dc:creator>Евгений</dc:creator>
  <cp:lastModifiedBy>Светлана</cp:lastModifiedBy>
  <cp:revision>66</cp:revision>
  <dcterms:created xsi:type="dcterms:W3CDTF">2014-08-27T10:07:25Z</dcterms:created>
  <dcterms:modified xsi:type="dcterms:W3CDTF">2015-05-19T09:08:30Z</dcterms:modified>
</cp:coreProperties>
</file>