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72" r:id="rId8"/>
    <p:sldId id="273" r:id="rId9"/>
    <p:sldId id="261" r:id="rId10"/>
    <p:sldId id="262" r:id="rId11"/>
    <p:sldId id="275" r:id="rId12"/>
    <p:sldId id="274" r:id="rId13"/>
    <p:sldId id="263" r:id="rId14"/>
    <p:sldId id="265" r:id="rId15"/>
    <p:sldId id="276" r:id="rId16"/>
    <p:sldId id="268" r:id="rId17"/>
    <p:sldId id="277" r:id="rId18"/>
    <p:sldId id="267" r:id="rId19"/>
    <p:sldId id="266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1762FA-CF51-4D83-9526-870301DC17E3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AB464A-AAC9-4CEE-A2B4-ADD08195D151}">
      <dgm:prSet phldrT="[Текст]" phldr="1"/>
      <dgm:spPr/>
      <dgm:t>
        <a:bodyPr/>
        <a:lstStyle/>
        <a:p>
          <a:endParaRPr lang="ru-RU" dirty="0"/>
        </a:p>
      </dgm:t>
    </dgm:pt>
    <dgm:pt modelId="{E3936911-CBCE-4BE5-95E8-BE960F9CF978}" type="parTrans" cxnId="{C0D2FBE2-3399-4F8A-805C-57A38BE0C15E}">
      <dgm:prSet/>
      <dgm:spPr/>
      <dgm:t>
        <a:bodyPr/>
        <a:lstStyle/>
        <a:p>
          <a:endParaRPr lang="ru-RU"/>
        </a:p>
      </dgm:t>
    </dgm:pt>
    <dgm:pt modelId="{991D7883-8458-479D-9E79-0A14E02C921B}" type="sibTrans" cxnId="{C0D2FBE2-3399-4F8A-805C-57A38BE0C15E}">
      <dgm:prSet/>
      <dgm:spPr/>
      <dgm:t>
        <a:bodyPr/>
        <a:lstStyle/>
        <a:p>
          <a:endParaRPr lang="ru-RU"/>
        </a:p>
      </dgm:t>
    </dgm:pt>
    <dgm:pt modelId="{E0DECD3D-2150-4AC0-B1C4-E76D9E302BBF}">
      <dgm:prSet phldrT="[Текст]" phldr="1"/>
      <dgm:spPr/>
      <dgm:t>
        <a:bodyPr/>
        <a:lstStyle/>
        <a:p>
          <a:endParaRPr lang="ru-RU" dirty="0"/>
        </a:p>
      </dgm:t>
    </dgm:pt>
    <dgm:pt modelId="{B3736BFC-98B1-4F60-9188-9AA2BBA64424}" type="parTrans" cxnId="{B1C90F67-FEF5-4561-856D-40E6C328FD8A}">
      <dgm:prSet/>
      <dgm:spPr/>
      <dgm:t>
        <a:bodyPr/>
        <a:lstStyle/>
        <a:p>
          <a:endParaRPr lang="ru-RU"/>
        </a:p>
      </dgm:t>
    </dgm:pt>
    <dgm:pt modelId="{2D865C07-19C4-4A9A-82DE-FB1903AB97D9}" type="sibTrans" cxnId="{B1C90F67-FEF5-4561-856D-40E6C328FD8A}">
      <dgm:prSet/>
      <dgm:spPr/>
      <dgm:t>
        <a:bodyPr/>
        <a:lstStyle/>
        <a:p>
          <a:endParaRPr lang="ru-RU"/>
        </a:p>
      </dgm:t>
    </dgm:pt>
    <dgm:pt modelId="{19DB0C83-7AD9-4C66-82A3-81C7E8EBA63E}">
      <dgm:prSet phldrT="[Текст]" phldr="1"/>
      <dgm:spPr/>
      <dgm:t>
        <a:bodyPr/>
        <a:lstStyle/>
        <a:p>
          <a:endParaRPr lang="ru-RU" dirty="0"/>
        </a:p>
      </dgm:t>
    </dgm:pt>
    <dgm:pt modelId="{DCD0B6FA-671C-48F4-AD55-CFB600645AC0}" type="parTrans" cxnId="{F13279CF-CC72-400E-BFF2-233D9F64AB34}">
      <dgm:prSet/>
      <dgm:spPr/>
      <dgm:t>
        <a:bodyPr/>
        <a:lstStyle/>
        <a:p>
          <a:endParaRPr lang="ru-RU"/>
        </a:p>
      </dgm:t>
    </dgm:pt>
    <dgm:pt modelId="{5C0F6BCD-9D17-413A-990B-EEB26138ED10}" type="sibTrans" cxnId="{F13279CF-CC72-400E-BFF2-233D9F64AB34}">
      <dgm:prSet/>
      <dgm:spPr/>
      <dgm:t>
        <a:bodyPr/>
        <a:lstStyle/>
        <a:p>
          <a:endParaRPr lang="ru-RU"/>
        </a:p>
      </dgm:t>
    </dgm:pt>
    <dgm:pt modelId="{EC448E52-082C-44FC-B250-DBA2F0A19C91}" type="pres">
      <dgm:prSet presAssocID="{211762FA-CF51-4D83-9526-870301DC17E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87CC9C-B932-4160-993D-70830C7A818F}" type="pres">
      <dgm:prSet presAssocID="{211762FA-CF51-4D83-9526-870301DC17E3}" presName="cycle" presStyleCnt="0"/>
      <dgm:spPr/>
    </dgm:pt>
    <dgm:pt modelId="{FEA37B17-8882-4CCA-BB5B-EE9B538F72A9}" type="pres">
      <dgm:prSet presAssocID="{211762FA-CF51-4D83-9526-870301DC17E3}" presName="centerShape" presStyleCnt="0"/>
      <dgm:spPr/>
    </dgm:pt>
    <dgm:pt modelId="{62A76887-40F1-4728-ABD7-DFC46542A257}" type="pres">
      <dgm:prSet presAssocID="{211762FA-CF51-4D83-9526-870301DC17E3}" presName="connSite" presStyleLbl="node1" presStyleIdx="0" presStyleCnt="4"/>
      <dgm:spPr/>
    </dgm:pt>
    <dgm:pt modelId="{80C8C2B6-3A56-44C0-A2F1-B6FD2B046ED9}" type="pres">
      <dgm:prSet presAssocID="{211762FA-CF51-4D83-9526-870301DC17E3}" presName="visible" presStyleLbl="node1" presStyleIdx="0" presStyleCnt="4" custScaleX="146265" custLinFactNeighborX="-3425" custLinFactNeighborY="93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E3ADA23-8011-4B33-B4E1-BBC71B9C7746}" type="pres">
      <dgm:prSet presAssocID="{E3936911-CBCE-4BE5-95E8-BE960F9CF978}" presName="Name25" presStyleLbl="parChTrans1D1" presStyleIdx="0" presStyleCnt="3"/>
      <dgm:spPr/>
      <dgm:t>
        <a:bodyPr/>
        <a:lstStyle/>
        <a:p>
          <a:endParaRPr lang="ru-RU"/>
        </a:p>
      </dgm:t>
    </dgm:pt>
    <dgm:pt modelId="{F96B1867-B226-42AF-9F6E-8C06FB3B3BF0}" type="pres">
      <dgm:prSet presAssocID="{F0AB464A-AAC9-4CEE-A2B4-ADD08195D151}" presName="node" presStyleCnt="0"/>
      <dgm:spPr/>
    </dgm:pt>
    <dgm:pt modelId="{2F827102-8E6D-4CA0-BAA0-8D1CB9D6E5E3}" type="pres">
      <dgm:prSet presAssocID="{F0AB464A-AAC9-4CEE-A2B4-ADD08195D151}" presName="parentNode" presStyleLbl="node1" presStyleIdx="1" presStyleCnt="4" custScaleX="231848" custLinFactNeighborX="43713" custLinFactNeighborY="43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0A9A1-3153-4E5B-853C-A50F17F89F36}" type="pres">
      <dgm:prSet presAssocID="{F0AB464A-AAC9-4CEE-A2B4-ADD08195D151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7C1A0-52D3-4B02-BDEF-42707323CD2E}" type="pres">
      <dgm:prSet presAssocID="{B3736BFC-98B1-4F60-9188-9AA2BBA64424}" presName="Name25" presStyleLbl="parChTrans1D1" presStyleIdx="1" presStyleCnt="3"/>
      <dgm:spPr/>
      <dgm:t>
        <a:bodyPr/>
        <a:lstStyle/>
        <a:p>
          <a:endParaRPr lang="ru-RU"/>
        </a:p>
      </dgm:t>
    </dgm:pt>
    <dgm:pt modelId="{592F0750-3129-4E65-83A9-F57CAC647EAE}" type="pres">
      <dgm:prSet presAssocID="{E0DECD3D-2150-4AC0-B1C4-E76D9E302BBF}" presName="node" presStyleCnt="0"/>
      <dgm:spPr/>
    </dgm:pt>
    <dgm:pt modelId="{0C49B63D-3AC9-4C20-95BC-1E9DA72172C9}" type="pres">
      <dgm:prSet presAssocID="{E0DECD3D-2150-4AC0-B1C4-E76D9E302BBF}" presName="parentNode" presStyleLbl="node1" presStyleIdx="2" presStyleCnt="4" custScaleX="176390" custLinFactNeighborX="97974" custLinFactNeighborY="3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4F03A-BDAF-4260-973B-B2B9AF316A95}" type="pres">
      <dgm:prSet presAssocID="{E0DECD3D-2150-4AC0-B1C4-E76D9E302BB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37C1E-2706-4E6F-A28B-8403741D3EC8}" type="pres">
      <dgm:prSet presAssocID="{DCD0B6FA-671C-48F4-AD55-CFB600645AC0}" presName="Name25" presStyleLbl="parChTrans1D1" presStyleIdx="2" presStyleCnt="3"/>
      <dgm:spPr/>
      <dgm:t>
        <a:bodyPr/>
        <a:lstStyle/>
        <a:p>
          <a:endParaRPr lang="ru-RU"/>
        </a:p>
      </dgm:t>
    </dgm:pt>
    <dgm:pt modelId="{7EF5CF0E-FD53-4547-8FA2-81734526EF75}" type="pres">
      <dgm:prSet presAssocID="{19DB0C83-7AD9-4C66-82A3-81C7E8EBA63E}" presName="node" presStyleCnt="0"/>
      <dgm:spPr/>
    </dgm:pt>
    <dgm:pt modelId="{48334EB3-54FD-4BB9-9B7E-EF5E75500AA5}" type="pres">
      <dgm:prSet presAssocID="{19DB0C83-7AD9-4C66-82A3-81C7E8EBA63E}" presName="parentNode" presStyleLbl="node1" presStyleIdx="3" presStyleCnt="4" custScaleX="211322" custLinFactNeighborX="61179" custLinFactNeighborY="-67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59E2B-7649-4433-91EF-A8F9D7ACE8C2}" type="pres">
      <dgm:prSet presAssocID="{19DB0C83-7AD9-4C66-82A3-81C7E8EBA63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D5317B-1801-4E8B-97A7-D0B3C577B8AB}" type="presOf" srcId="{B3736BFC-98B1-4F60-9188-9AA2BBA64424}" destId="{78B7C1A0-52D3-4B02-BDEF-42707323CD2E}" srcOrd="0" destOrd="0" presId="urn:microsoft.com/office/officeart/2005/8/layout/radial2"/>
    <dgm:cxn modelId="{10154E41-3388-443B-9320-BF9A3D8D11B6}" type="presOf" srcId="{E0DECD3D-2150-4AC0-B1C4-E76D9E302BBF}" destId="{0C49B63D-3AC9-4C20-95BC-1E9DA72172C9}" srcOrd="0" destOrd="0" presId="urn:microsoft.com/office/officeart/2005/8/layout/radial2"/>
    <dgm:cxn modelId="{7C82D382-8CA3-48FB-A8AA-53A8A294E3F1}" type="presOf" srcId="{19DB0C83-7AD9-4C66-82A3-81C7E8EBA63E}" destId="{48334EB3-54FD-4BB9-9B7E-EF5E75500AA5}" srcOrd="0" destOrd="0" presId="urn:microsoft.com/office/officeart/2005/8/layout/radial2"/>
    <dgm:cxn modelId="{D9EA2002-1DE5-4D47-9FE9-6A917EF4C6C5}" type="presOf" srcId="{E3936911-CBCE-4BE5-95E8-BE960F9CF978}" destId="{9E3ADA23-8011-4B33-B4E1-BBC71B9C7746}" srcOrd="0" destOrd="0" presId="urn:microsoft.com/office/officeart/2005/8/layout/radial2"/>
    <dgm:cxn modelId="{12310CF0-C8A5-4C06-A9E1-CEE811677330}" type="presOf" srcId="{211762FA-CF51-4D83-9526-870301DC17E3}" destId="{EC448E52-082C-44FC-B250-DBA2F0A19C91}" srcOrd="0" destOrd="0" presId="urn:microsoft.com/office/officeart/2005/8/layout/radial2"/>
    <dgm:cxn modelId="{B1C90F67-FEF5-4561-856D-40E6C328FD8A}" srcId="{211762FA-CF51-4D83-9526-870301DC17E3}" destId="{E0DECD3D-2150-4AC0-B1C4-E76D9E302BBF}" srcOrd="1" destOrd="0" parTransId="{B3736BFC-98B1-4F60-9188-9AA2BBA64424}" sibTransId="{2D865C07-19C4-4A9A-82DE-FB1903AB97D9}"/>
    <dgm:cxn modelId="{9DF86800-84F5-444B-845A-34C1DAFE86B4}" type="presOf" srcId="{F0AB464A-AAC9-4CEE-A2B4-ADD08195D151}" destId="{2F827102-8E6D-4CA0-BAA0-8D1CB9D6E5E3}" srcOrd="0" destOrd="0" presId="urn:microsoft.com/office/officeart/2005/8/layout/radial2"/>
    <dgm:cxn modelId="{F13279CF-CC72-400E-BFF2-233D9F64AB34}" srcId="{211762FA-CF51-4D83-9526-870301DC17E3}" destId="{19DB0C83-7AD9-4C66-82A3-81C7E8EBA63E}" srcOrd="2" destOrd="0" parTransId="{DCD0B6FA-671C-48F4-AD55-CFB600645AC0}" sibTransId="{5C0F6BCD-9D17-413A-990B-EEB26138ED10}"/>
    <dgm:cxn modelId="{BA7FE7A2-92FD-4871-8C44-36BCE0E6A815}" type="presOf" srcId="{DCD0B6FA-671C-48F4-AD55-CFB600645AC0}" destId="{8F537C1E-2706-4E6F-A28B-8403741D3EC8}" srcOrd="0" destOrd="0" presId="urn:microsoft.com/office/officeart/2005/8/layout/radial2"/>
    <dgm:cxn modelId="{C0D2FBE2-3399-4F8A-805C-57A38BE0C15E}" srcId="{211762FA-CF51-4D83-9526-870301DC17E3}" destId="{F0AB464A-AAC9-4CEE-A2B4-ADD08195D151}" srcOrd="0" destOrd="0" parTransId="{E3936911-CBCE-4BE5-95E8-BE960F9CF978}" sibTransId="{991D7883-8458-479D-9E79-0A14E02C921B}"/>
    <dgm:cxn modelId="{C8E9C886-C19E-47E5-95EE-C458400B7BA6}" type="presParOf" srcId="{EC448E52-082C-44FC-B250-DBA2F0A19C91}" destId="{4587CC9C-B932-4160-993D-70830C7A818F}" srcOrd="0" destOrd="0" presId="urn:microsoft.com/office/officeart/2005/8/layout/radial2"/>
    <dgm:cxn modelId="{CF042242-BCBC-4201-85BF-7E1F22740A3B}" type="presParOf" srcId="{4587CC9C-B932-4160-993D-70830C7A818F}" destId="{FEA37B17-8882-4CCA-BB5B-EE9B538F72A9}" srcOrd="0" destOrd="0" presId="urn:microsoft.com/office/officeart/2005/8/layout/radial2"/>
    <dgm:cxn modelId="{2E7AFEEF-8BDC-4BAB-A1EC-5688D87FE114}" type="presParOf" srcId="{FEA37B17-8882-4CCA-BB5B-EE9B538F72A9}" destId="{62A76887-40F1-4728-ABD7-DFC46542A257}" srcOrd="0" destOrd="0" presId="urn:microsoft.com/office/officeart/2005/8/layout/radial2"/>
    <dgm:cxn modelId="{40DF3C3B-02CA-4237-8F7B-64D45DA7A3EB}" type="presParOf" srcId="{FEA37B17-8882-4CCA-BB5B-EE9B538F72A9}" destId="{80C8C2B6-3A56-44C0-A2F1-B6FD2B046ED9}" srcOrd="1" destOrd="0" presId="urn:microsoft.com/office/officeart/2005/8/layout/radial2"/>
    <dgm:cxn modelId="{469117E3-3737-4BF9-8FDE-B5449CCF0DAF}" type="presParOf" srcId="{4587CC9C-B932-4160-993D-70830C7A818F}" destId="{9E3ADA23-8011-4B33-B4E1-BBC71B9C7746}" srcOrd="1" destOrd="0" presId="urn:microsoft.com/office/officeart/2005/8/layout/radial2"/>
    <dgm:cxn modelId="{C1B127A6-FC4A-4B74-9D5D-385BD2C637AB}" type="presParOf" srcId="{4587CC9C-B932-4160-993D-70830C7A818F}" destId="{F96B1867-B226-42AF-9F6E-8C06FB3B3BF0}" srcOrd="2" destOrd="0" presId="urn:microsoft.com/office/officeart/2005/8/layout/radial2"/>
    <dgm:cxn modelId="{BED0C8A8-8940-410A-B2C3-612796971E53}" type="presParOf" srcId="{F96B1867-B226-42AF-9F6E-8C06FB3B3BF0}" destId="{2F827102-8E6D-4CA0-BAA0-8D1CB9D6E5E3}" srcOrd="0" destOrd="0" presId="urn:microsoft.com/office/officeart/2005/8/layout/radial2"/>
    <dgm:cxn modelId="{E4279EBE-44C8-434B-99FB-8BC002CEF656}" type="presParOf" srcId="{F96B1867-B226-42AF-9F6E-8C06FB3B3BF0}" destId="{B880A9A1-3153-4E5B-853C-A50F17F89F36}" srcOrd="1" destOrd="0" presId="urn:microsoft.com/office/officeart/2005/8/layout/radial2"/>
    <dgm:cxn modelId="{CEAD329A-A1FC-44F7-A6C5-095D40BCF285}" type="presParOf" srcId="{4587CC9C-B932-4160-993D-70830C7A818F}" destId="{78B7C1A0-52D3-4B02-BDEF-42707323CD2E}" srcOrd="3" destOrd="0" presId="urn:microsoft.com/office/officeart/2005/8/layout/radial2"/>
    <dgm:cxn modelId="{1C3A5015-BE2E-463D-A2E4-54687D8C10C3}" type="presParOf" srcId="{4587CC9C-B932-4160-993D-70830C7A818F}" destId="{592F0750-3129-4E65-83A9-F57CAC647EAE}" srcOrd="4" destOrd="0" presId="urn:microsoft.com/office/officeart/2005/8/layout/radial2"/>
    <dgm:cxn modelId="{E5142ADF-2B9D-45A5-878B-90FCBEE6F1A1}" type="presParOf" srcId="{592F0750-3129-4E65-83A9-F57CAC647EAE}" destId="{0C49B63D-3AC9-4C20-95BC-1E9DA72172C9}" srcOrd="0" destOrd="0" presId="urn:microsoft.com/office/officeart/2005/8/layout/radial2"/>
    <dgm:cxn modelId="{D25EDB15-D164-42AE-8545-82D87344FFD3}" type="presParOf" srcId="{592F0750-3129-4E65-83A9-F57CAC647EAE}" destId="{C5E4F03A-BDAF-4260-973B-B2B9AF316A95}" srcOrd="1" destOrd="0" presId="urn:microsoft.com/office/officeart/2005/8/layout/radial2"/>
    <dgm:cxn modelId="{FE0073A9-DF3D-4005-8FE5-43DE37C7C6CC}" type="presParOf" srcId="{4587CC9C-B932-4160-993D-70830C7A818F}" destId="{8F537C1E-2706-4E6F-A28B-8403741D3EC8}" srcOrd="5" destOrd="0" presId="urn:microsoft.com/office/officeart/2005/8/layout/radial2"/>
    <dgm:cxn modelId="{5810767B-59EE-4CA6-ABD8-CD697F0FEA01}" type="presParOf" srcId="{4587CC9C-B932-4160-993D-70830C7A818F}" destId="{7EF5CF0E-FD53-4547-8FA2-81734526EF75}" srcOrd="6" destOrd="0" presId="urn:microsoft.com/office/officeart/2005/8/layout/radial2"/>
    <dgm:cxn modelId="{9E61DAD2-A3B7-4BC9-9ACF-AE37A31E6B60}" type="presParOf" srcId="{7EF5CF0E-FD53-4547-8FA2-81734526EF75}" destId="{48334EB3-54FD-4BB9-9B7E-EF5E75500AA5}" srcOrd="0" destOrd="0" presId="urn:microsoft.com/office/officeart/2005/8/layout/radial2"/>
    <dgm:cxn modelId="{9A93FCEB-C712-4A01-82F5-2466FD9DDABD}" type="presParOf" srcId="{7EF5CF0E-FD53-4547-8FA2-81734526EF75}" destId="{44959E2B-7649-4433-91EF-A8F9D7ACE8C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1762FA-CF51-4D83-9526-870301DC17E3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5C149E-C41D-42E1-AC5A-808BC11FCEBA}">
      <dgm:prSet/>
      <dgm:spPr/>
      <dgm:t>
        <a:bodyPr/>
        <a:lstStyle/>
        <a:p>
          <a:r>
            <a:rPr lang="ru-RU" dirty="0" smtClean="0"/>
            <a:t>Визитная карточка соискателя</a:t>
          </a:r>
          <a:endParaRPr lang="ru-RU" dirty="0"/>
        </a:p>
      </dgm:t>
    </dgm:pt>
    <dgm:pt modelId="{76FFB7FE-5EB8-480D-BCDC-FC0372F9BBE9}" type="parTrans" cxnId="{632859C3-613F-45AB-AF16-52F64ABE0990}">
      <dgm:prSet/>
      <dgm:spPr/>
      <dgm:t>
        <a:bodyPr/>
        <a:lstStyle/>
        <a:p>
          <a:endParaRPr lang="ru-RU"/>
        </a:p>
      </dgm:t>
    </dgm:pt>
    <dgm:pt modelId="{7ADCDEAA-B005-4A49-9E23-AF55D6E90C7C}" type="sibTrans" cxnId="{632859C3-613F-45AB-AF16-52F64ABE0990}">
      <dgm:prSet/>
      <dgm:spPr/>
      <dgm:t>
        <a:bodyPr/>
        <a:lstStyle/>
        <a:p>
          <a:endParaRPr lang="ru-RU"/>
        </a:p>
      </dgm:t>
    </dgm:pt>
    <dgm:pt modelId="{0E4933EF-B904-4508-B54D-4448CC7B5BBD}">
      <dgm:prSet custT="1"/>
      <dgm:spPr/>
      <dgm:t>
        <a:bodyPr/>
        <a:lstStyle/>
        <a:p>
          <a:r>
            <a:rPr lang="ru-RU" sz="2200" dirty="0" smtClean="0"/>
            <a:t>Средство саморекламы</a:t>
          </a:r>
          <a:endParaRPr lang="ru-RU" sz="2200" dirty="0"/>
        </a:p>
      </dgm:t>
    </dgm:pt>
    <dgm:pt modelId="{807A9925-5141-4F81-B08E-FD18150CA705}" type="parTrans" cxnId="{8F16B08E-B412-4C7D-A054-7F250F528F7E}">
      <dgm:prSet/>
      <dgm:spPr/>
      <dgm:t>
        <a:bodyPr/>
        <a:lstStyle/>
        <a:p>
          <a:endParaRPr lang="ru-RU"/>
        </a:p>
      </dgm:t>
    </dgm:pt>
    <dgm:pt modelId="{34BD19FA-0861-419D-9B63-D1F9F0146999}" type="sibTrans" cxnId="{8F16B08E-B412-4C7D-A054-7F250F528F7E}">
      <dgm:prSet/>
      <dgm:spPr/>
      <dgm:t>
        <a:bodyPr/>
        <a:lstStyle/>
        <a:p>
          <a:endParaRPr lang="ru-RU"/>
        </a:p>
      </dgm:t>
    </dgm:pt>
    <dgm:pt modelId="{3BCCD6A0-ECE2-432B-B7DA-044EAA923398}">
      <dgm:prSet/>
      <dgm:spPr/>
      <dgm:t>
        <a:bodyPr/>
        <a:lstStyle/>
        <a:p>
          <a:r>
            <a:rPr lang="ru-RU" dirty="0" smtClean="0"/>
            <a:t>Способ </a:t>
          </a:r>
          <a:r>
            <a:rPr lang="ru-RU" dirty="0" err="1" smtClean="0"/>
            <a:t>самопрезентации</a:t>
          </a:r>
          <a:endParaRPr lang="ru-RU" dirty="0"/>
        </a:p>
      </dgm:t>
    </dgm:pt>
    <dgm:pt modelId="{7E869176-A6CC-4E3E-8145-25BFD34D2435}" type="parTrans" cxnId="{24AA4EEB-9ABF-42E5-AD36-3EB69DB6BD22}">
      <dgm:prSet/>
      <dgm:spPr/>
      <dgm:t>
        <a:bodyPr/>
        <a:lstStyle/>
        <a:p>
          <a:endParaRPr lang="ru-RU"/>
        </a:p>
      </dgm:t>
    </dgm:pt>
    <dgm:pt modelId="{3EB5AF3D-77DA-40FA-993A-BCC7D8BB2D5D}" type="sibTrans" cxnId="{24AA4EEB-9ABF-42E5-AD36-3EB69DB6BD22}">
      <dgm:prSet/>
      <dgm:spPr/>
      <dgm:t>
        <a:bodyPr/>
        <a:lstStyle/>
        <a:p>
          <a:endParaRPr lang="ru-RU"/>
        </a:p>
      </dgm:t>
    </dgm:pt>
    <dgm:pt modelId="{EC448E52-082C-44FC-B250-DBA2F0A19C91}" type="pres">
      <dgm:prSet presAssocID="{211762FA-CF51-4D83-9526-870301DC17E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87CC9C-B932-4160-993D-70830C7A818F}" type="pres">
      <dgm:prSet presAssocID="{211762FA-CF51-4D83-9526-870301DC17E3}" presName="cycle" presStyleCnt="0"/>
      <dgm:spPr/>
    </dgm:pt>
    <dgm:pt modelId="{FEA37B17-8882-4CCA-BB5B-EE9B538F72A9}" type="pres">
      <dgm:prSet presAssocID="{211762FA-CF51-4D83-9526-870301DC17E3}" presName="centerShape" presStyleCnt="0"/>
      <dgm:spPr/>
    </dgm:pt>
    <dgm:pt modelId="{62A76887-40F1-4728-ABD7-DFC46542A257}" type="pres">
      <dgm:prSet presAssocID="{211762FA-CF51-4D83-9526-870301DC17E3}" presName="connSite" presStyleLbl="node1" presStyleIdx="0" presStyleCnt="4"/>
      <dgm:spPr/>
    </dgm:pt>
    <dgm:pt modelId="{80C8C2B6-3A56-44C0-A2F1-B6FD2B046ED9}" type="pres">
      <dgm:prSet presAssocID="{211762FA-CF51-4D83-9526-870301DC17E3}" presName="visible" presStyleLbl="node1" presStyleIdx="0" presStyleCnt="4" custScaleX="149539" custLinFactNeighborX="16575" custLinFactNeighborY="332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CD7913E-895A-431E-9872-7B0312E71888}" type="pres">
      <dgm:prSet presAssocID="{76FFB7FE-5EB8-480D-BCDC-FC0372F9BBE9}" presName="Name25" presStyleLbl="parChTrans1D1" presStyleIdx="0" presStyleCnt="3"/>
      <dgm:spPr/>
      <dgm:t>
        <a:bodyPr/>
        <a:lstStyle/>
        <a:p>
          <a:endParaRPr lang="ru-RU"/>
        </a:p>
      </dgm:t>
    </dgm:pt>
    <dgm:pt modelId="{63B45D3F-1A6C-4485-94A5-5A2A28D99E38}" type="pres">
      <dgm:prSet presAssocID="{5D5C149E-C41D-42E1-AC5A-808BC11FCEBA}" presName="node" presStyleCnt="0"/>
      <dgm:spPr/>
    </dgm:pt>
    <dgm:pt modelId="{7BA8C26F-8382-42B4-8A0E-0045B9A8B364}" type="pres">
      <dgm:prSet presAssocID="{5D5C149E-C41D-42E1-AC5A-808BC11FCEBA}" presName="parentNode" presStyleLbl="node1" presStyleIdx="1" presStyleCnt="4" custScaleX="209827" custLinFactNeighborX="72393" custLinFactNeighborY="43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DF584-219D-4FBA-BDA8-65081AD87921}" type="pres">
      <dgm:prSet presAssocID="{5D5C149E-C41D-42E1-AC5A-808BC11FCEBA}" presName="childNode" presStyleLbl="revTx" presStyleIdx="0" presStyleCnt="0">
        <dgm:presLayoutVars>
          <dgm:bulletEnabled val="1"/>
        </dgm:presLayoutVars>
      </dgm:prSet>
      <dgm:spPr/>
    </dgm:pt>
    <dgm:pt modelId="{8B864BD6-658B-4913-B047-1475D4D3AFAD}" type="pres">
      <dgm:prSet presAssocID="{807A9925-5141-4F81-B08E-FD18150CA705}" presName="Name25" presStyleLbl="parChTrans1D1" presStyleIdx="1" presStyleCnt="3"/>
      <dgm:spPr/>
      <dgm:t>
        <a:bodyPr/>
        <a:lstStyle/>
        <a:p>
          <a:endParaRPr lang="ru-RU"/>
        </a:p>
      </dgm:t>
    </dgm:pt>
    <dgm:pt modelId="{2A3186DF-FF57-4FF2-A289-6A64B6A97339}" type="pres">
      <dgm:prSet presAssocID="{0E4933EF-B904-4508-B54D-4448CC7B5BBD}" presName="node" presStyleCnt="0"/>
      <dgm:spPr/>
    </dgm:pt>
    <dgm:pt modelId="{5A1E58F9-2E91-4AF6-B1D0-E07EDA5DAC87}" type="pres">
      <dgm:prSet presAssocID="{0E4933EF-B904-4508-B54D-4448CC7B5BBD}" presName="parentNode" presStyleLbl="node1" presStyleIdx="2" presStyleCnt="4" custScaleX="199816" custLinFactX="50903" custLinFactNeighborX="100000" custLinFactNeighborY="-111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BDF71-CD93-4490-8805-57A931D2C42B}" type="pres">
      <dgm:prSet presAssocID="{0E4933EF-B904-4508-B54D-4448CC7B5BBD}" presName="childNode" presStyleLbl="revTx" presStyleIdx="0" presStyleCnt="0">
        <dgm:presLayoutVars>
          <dgm:bulletEnabled val="1"/>
        </dgm:presLayoutVars>
      </dgm:prSet>
      <dgm:spPr/>
    </dgm:pt>
    <dgm:pt modelId="{E1DD2759-4E1C-413C-8B07-0FD9FD360094}" type="pres">
      <dgm:prSet presAssocID="{7E869176-A6CC-4E3E-8145-25BFD34D2435}" presName="Name25" presStyleLbl="parChTrans1D1" presStyleIdx="2" presStyleCnt="3"/>
      <dgm:spPr/>
      <dgm:t>
        <a:bodyPr/>
        <a:lstStyle/>
        <a:p>
          <a:endParaRPr lang="ru-RU"/>
        </a:p>
      </dgm:t>
    </dgm:pt>
    <dgm:pt modelId="{B7B94C4F-CEA6-4E6B-BA72-F5733EF3D96A}" type="pres">
      <dgm:prSet presAssocID="{3BCCD6A0-ECE2-432B-B7DA-044EAA923398}" presName="node" presStyleCnt="0"/>
      <dgm:spPr/>
    </dgm:pt>
    <dgm:pt modelId="{4C36718B-4CDC-4205-99DE-D2BA31C9F97D}" type="pres">
      <dgm:prSet presAssocID="{3BCCD6A0-ECE2-432B-B7DA-044EAA923398}" presName="parentNode" presStyleLbl="node1" presStyleIdx="3" presStyleCnt="4" custScaleX="219841" custLinFactX="58789" custLinFactNeighborX="100000" custLinFactNeighborY="1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8D940-C92E-4449-8D16-5A9104C59D9C}" type="pres">
      <dgm:prSet presAssocID="{3BCCD6A0-ECE2-432B-B7DA-044EAA92339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E28E1E0E-4C42-45E0-B5EF-8A650416F4C9}" type="presOf" srcId="{3BCCD6A0-ECE2-432B-B7DA-044EAA923398}" destId="{4C36718B-4CDC-4205-99DE-D2BA31C9F97D}" srcOrd="0" destOrd="0" presId="urn:microsoft.com/office/officeart/2005/8/layout/radial2"/>
    <dgm:cxn modelId="{14DD0253-A46D-478E-AB07-28FC3405E35D}" type="presOf" srcId="{211762FA-CF51-4D83-9526-870301DC17E3}" destId="{EC448E52-082C-44FC-B250-DBA2F0A19C91}" srcOrd="0" destOrd="0" presId="urn:microsoft.com/office/officeart/2005/8/layout/radial2"/>
    <dgm:cxn modelId="{24AA4EEB-9ABF-42E5-AD36-3EB69DB6BD22}" srcId="{211762FA-CF51-4D83-9526-870301DC17E3}" destId="{3BCCD6A0-ECE2-432B-B7DA-044EAA923398}" srcOrd="2" destOrd="0" parTransId="{7E869176-A6CC-4E3E-8145-25BFD34D2435}" sibTransId="{3EB5AF3D-77DA-40FA-993A-BCC7D8BB2D5D}"/>
    <dgm:cxn modelId="{D2C5791D-80CD-4E27-9195-378ED9BA380E}" type="presOf" srcId="{76FFB7FE-5EB8-480D-BCDC-FC0372F9BBE9}" destId="{BCD7913E-895A-431E-9872-7B0312E71888}" srcOrd="0" destOrd="0" presId="urn:microsoft.com/office/officeart/2005/8/layout/radial2"/>
    <dgm:cxn modelId="{632859C3-613F-45AB-AF16-52F64ABE0990}" srcId="{211762FA-CF51-4D83-9526-870301DC17E3}" destId="{5D5C149E-C41D-42E1-AC5A-808BC11FCEBA}" srcOrd="0" destOrd="0" parTransId="{76FFB7FE-5EB8-480D-BCDC-FC0372F9BBE9}" sibTransId="{7ADCDEAA-B005-4A49-9E23-AF55D6E90C7C}"/>
    <dgm:cxn modelId="{A6852C72-9CB5-4813-A08B-3CB60A32CAE8}" type="presOf" srcId="{0E4933EF-B904-4508-B54D-4448CC7B5BBD}" destId="{5A1E58F9-2E91-4AF6-B1D0-E07EDA5DAC87}" srcOrd="0" destOrd="0" presId="urn:microsoft.com/office/officeart/2005/8/layout/radial2"/>
    <dgm:cxn modelId="{EF950573-C0A3-4BF1-94C3-FACAB25814D1}" type="presOf" srcId="{807A9925-5141-4F81-B08E-FD18150CA705}" destId="{8B864BD6-658B-4913-B047-1475D4D3AFAD}" srcOrd="0" destOrd="0" presId="urn:microsoft.com/office/officeart/2005/8/layout/radial2"/>
    <dgm:cxn modelId="{030362DA-0C13-4E22-818B-58B1146FE37A}" type="presOf" srcId="{5D5C149E-C41D-42E1-AC5A-808BC11FCEBA}" destId="{7BA8C26F-8382-42B4-8A0E-0045B9A8B364}" srcOrd="0" destOrd="0" presId="urn:microsoft.com/office/officeart/2005/8/layout/radial2"/>
    <dgm:cxn modelId="{C581C50A-F33E-401F-A454-18BA374D11EB}" type="presOf" srcId="{7E869176-A6CC-4E3E-8145-25BFD34D2435}" destId="{E1DD2759-4E1C-413C-8B07-0FD9FD360094}" srcOrd="0" destOrd="0" presId="urn:microsoft.com/office/officeart/2005/8/layout/radial2"/>
    <dgm:cxn modelId="{8F16B08E-B412-4C7D-A054-7F250F528F7E}" srcId="{211762FA-CF51-4D83-9526-870301DC17E3}" destId="{0E4933EF-B904-4508-B54D-4448CC7B5BBD}" srcOrd="1" destOrd="0" parTransId="{807A9925-5141-4F81-B08E-FD18150CA705}" sibTransId="{34BD19FA-0861-419D-9B63-D1F9F0146999}"/>
    <dgm:cxn modelId="{416AAF9D-8113-4509-A897-33E184499BE0}" type="presParOf" srcId="{EC448E52-082C-44FC-B250-DBA2F0A19C91}" destId="{4587CC9C-B932-4160-993D-70830C7A818F}" srcOrd="0" destOrd="0" presId="urn:microsoft.com/office/officeart/2005/8/layout/radial2"/>
    <dgm:cxn modelId="{AF10B878-40F8-448A-BF97-67FD2D8FABB3}" type="presParOf" srcId="{4587CC9C-B932-4160-993D-70830C7A818F}" destId="{FEA37B17-8882-4CCA-BB5B-EE9B538F72A9}" srcOrd="0" destOrd="0" presId="urn:microsoft.com/office/officeart/2005/8/layout/radial2"/>
    <dgm:cxn modelId="{AD723B1E-029C-4B0A-B417-D2AF31AC33CA}" type="presParOf" srcId="{FEA37B17-8882-4CCA-BB5B-EE9B538F72A9}" destId="{62A76887-40F1-4728-ABD7-DFC46542A257}" srcOrd="0" destOrd="0" presId="urn:microsoft.com/office/officeart/2005/8/layout/radial2"/>
    <dgm:cxn modelId="{E81E27FA-6346-4C9C-A9DD-071CDDF1C744}" type="presParOf" srcId="{FEA37B17-8882-4CCA-BB5B-EE9B538F72A9}" destId="{80C8C2B6-3A56-44C0-A2F1-B6FD2B046ED9}" srcOrd="1" destOrd="0" presId="urn:microsoft.com/office/officeart/2005/8/layout/radial2"/>
    <dgm:cxn modelId="{3C6CC349-FFC5-41D5-8171-40D248BDB3C0}" type="presParOf" srcId="{4587CC9C-B932-4160-993D-70830C7A818F}" destId="{BCD7913E-895A-431E-9872-7B0312E71888}" srcOrd="1" destOrd="0" presId="urn:microsoft.com/office/officeart/2005/8/layout/radial2"/>
    <dgm:cxn modelId="{6FBB3FC3-3442-4391-A0C0-2EC12B6ABBDC}" type="presParOf" srcId="{4587CC9C-B932-4160-993D-70830C7A818F}" destId="{63B45D3F-1A6C-4485-94A5-5A2A28D99E38}" srcOrd="2" destOrd="0" presId="urn:microsoft.com/office/officeart/2005/8/layout/radial2"/>
    <dgm:cxn modelId="{C23F2BF9-9A9C-4163-ABCD-9BF9470C6EEB}" type="presParOf" srcId="{63B45D3F-1A6C-4485-94A5-5A2A28D99E38}" destId="{7BA8C26F-8382-42B4-8A0E-0045B9A8B364}" srcOrd="0" destOrd="0" presId="urn:microsoft.com/office/officeart/2005/8/layout/radial2"/>
    <dgm:cxn modelId="{55939305-D65A-4271-9250-E7B2E0B95E4E}" type="presParOf" srcId="{63B45D3F-1A6C-4485-94A5-5A2A28D99E38}" destId="{288DF584-219D-4FBA-BDA8-65081AD87921}" srcOrd="1" destOrd="0" presId="urn:microsoft.com/office/officeart/2005/8/layout/radial2"/>
    <dgm:cxn modelId="{2A93FBDD-90A2-4803-9BC6-349868B81D8B}" type="presParOf" srcId="{4587CC9C-B932-4160-993D-70830C7A818F}" destId="{8B864BD6-658B-4913-B047-1475D4D3AFAD}" srcOrd="3" destOrd="0" presId="urn:microsoft.com/office/officeart/2005/8/layout/radial2"/>
    <dgm:cxn modelId="{8D563853-84DA-47CF-9C0F-844BE9F699B1}" type="presParOf" srcId="{4587CC9C-B932-4160-993D-70830C7A818F}" destId="{2A3186DF-FF57-4FF2-A289-6A64B6A97339}" srcOrd="4" destOrd="0" presId="urn:microsoft.com/office/officeart/2005/8/layout/radial2"/>
    <dgm:cxn modelId="{25B63D9C-7714-43AD-A58A-BE6D8B21299A}" type="presParOf" srcId="{2A3186DF-FF57-4FF2-A289-6A64B6A97339}" destId="{5A1E58F9-2E91-4AF6-B1D0-E07EDA5DAC87}" srcOrd="0" destOrd="0" presId="urn:microsoft.com/office/officeart/2005/8/layout/radial2"/>
    <dgm:cxn modelId="{41BFE7C9-CA05-48C6-BFC3-598F8BEE23D1}" type="presParOf" srcId="{2A3186DF-FF57-4FF2-A289-6A64B6A97339}" destId="{85CBDF71-CD93-4490-8805-57A931D2C42B}" srcOrd="1" destOrd="0" presId="urn:microsoft.com/office/officeart/2005/8/layout/radial2"/>
    <dgm:cxn modelId="{BE2DA4FD-8882-425E-A349-7291ABCED8BD}" type="presParOf" srcId="{4587CC9C-B932-4160-993D-70830C7A818F}" destId="{E1DD2759-4E1C-413C-8B07-0FD9FD360094}" srcOrd="5" destOrd="0" presId="urn:microsoft.com/office/officeart/2005/8/layout/radial2"/>
    <dgm:cxn modelId="{36C578BB-7E20-4FF8-A500-BAF6647DD4DD}" type="presParOf" srcId="{4587CC9C-B932-4160-993D-70830C7A818F}" destId="{B7B94C4F-CEA6-4E6B-BA72-F5733EF3D96A}" srcOrd="6" destOrd="0" presId="urn:microsoft.com/office/officeart/2005/8/layout/radial2"/>
    <dgm:cxn modelId="{ADAB2310-69D2-499B-8F20-956F09EF12BA}" type="presParOf" srcId="{B7B94C4F-CEA6-4E6B-BA72-F5733EF3D96A}" destId="{4C36718B-4CDC-4205-99DE-D2BA31C9F97D}" srcOrd="0" destOrd="0" presId="urn:microsoft.com/office/officeart/2005/8/layout/radial2"/>
    <dgm:cxn modelId="{A369E897-660F-43EE-BF4C-9B576DF46A6F}" type="presParOf" srcId="{B7B94C4F-CEA6-4E6B-BA72-F5733EF3D96A}" destId="{B6F8D940-C92E-4449-8D16-5A9104C59D9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537C1E-2706-4E6F-A28B-8403741D3EC8}">
      <dsp:nvSpPr>
        <dsp:cNvPr id="0" name=""/>
        <dsp:cNvSpPr/>
      </dsp:nvSpPr>
      <dsp:spPr>
        <a:xfrm rot="1968281">
          <a:off x="2473760" y="3770411"/>
          <a:ext cx="1180263" cy="60117"/>
        </a:xfrm>
        <a:custGeom>
          <a:avLst/>
          <a:gdLst/>
          <a:ahLst/>
          <a:cxnLst/>
          <a:rect l="0" t="0" r="0" b="0"/>
          <a:pathLst>
            <a:path>
              <a:moveTo>
                <a:pt x="0" y="30058"/>
              </a:moveTo>
              <a:lnTo>
                <a:pt x="1180263" y="300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7C1A0-52D3-4B02-BDEF-42707323CD2E}">
      <dsp:nvSpPr>
        <dsp:cNvPr id="0" name=""/>
        <dsp:cNvSpPr/>
      </dsp:nvSpPr>
      <dsp:spPr>
        <a:xfrm rot="42450">
          <a:off x="2567804" y="2853568"/>
          <a:ext cx="1793397" cy="60117"/>
        </a:xfrm>
        <a:custGeom>
          <a:avLst/>
          <a:gdLst/>
          <a:ahLst/>
          <a:cxnLst/>
          <a:rect l="0" t="0" r="0" b="0"/>
          <a:pathLst>
            <a:path>
              <a:moveTo>
                <a:pt x="0" y="30058"/>
              </a:moveTo>
              <a:lnTo>
                <a:pt x="1793397" y="300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ADA23-8011-4B33-B4E1-BBC71B9C7746}">
      <dsp:nvSpPr>
        <dsp:cNvPr id="0" name=""/>
        <dsp:cNvSpPr/>
      </dsp:nvSpPr>
      <dsp:spPr>
        <a:xfrm rot="19410213">
          <a:off x="2478825" y="1848797"/>
          <a:ext cx="908151" cy="60117"/>
        </a:xfrm>
        <a:custGeom>
          <a:avLst/>
          <a:gdLst/>
          <a:ahLst/>
          <a:cxnLst/>
          <a:rect l="0" t="0" r="0" b="0"/>
          <a:pathLst>
            <a:path>
              <a:moveTo>
                <a:pt x="0" y="30058"/>
              </a:moveTo>
              <a:lnTo>
                <a:pt x="908151" y="300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8C2B6-3A56-44C0-A2F1-B6FD2B046ED9}">
      <dsp:nvSpPr>
        <dsp:cNvPr id="0" name=""/>
        <dsp:cNvSpPr/>
      </dsp:nvSpPr>
      <dsp:spPr>
        <a:xfrm>
          <a:off x="-404211" y="1512012"/>
          <a:ext cx="4020178" cy="274855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27102-8E6D-4CA0-BAA0-8D1CB9D6E5E3}">
      <dsp:nvSpPr>
        <dsp:cNvPr id="0" name=""/>
        <dsp:cNvSpPr/>
      </dsp:nvSpPr>
      <dsp:spPr>
        <a:xfrm>
          <a:off x="2349008" y="71859"/>
          <a:ext cx="3823485" cy="1649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2349008" y="71859"/>
        <a:ext cx="3823485" cy="1649134"/>
      </dsp:txXfrm>
    </dsp:sp>
    <dsp:sp modelId="{0C49B63D-3AC9-4C20-95BC-1E9DA72172C9}">
      <dsp:nvSpPr>
        <dsp:cNvPr id="0" name=""/>
        <dsp:cNvSpPr/>
      </dsp:nvSpPr>
      <dsp:spPr>
        <a:xfrm>
          <a:off x="4360789" y="2088088"/>
          <a:ext cx="2908908" cy="1649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600" kern="1200" dirty="0"/>
        </a:p>
      </dsp:txBody>
      <dsp:txXfrm>
        <a:off x="4360789" y="2088088"/>
        <a:ext cx="2908908" cy="1649134"/>
      </dsp:txXfrm>
    </dsp:sp>
    <dsp:sp modelId="{48334EB3-54FD-4BB9-9B7E-EF5E75500AA5}">
      <dsp:nvSpPr>
        <dsp:cNvPr id="0" name=""/>
        <dsp:cNvSpPr/>
      </dsp:nvSpPr>
      <dsp:spPr>
        <a:xfrm>
          <a:off x="2848609" y="3960298"/>
          <a:ext cx="3484984" cy="1649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2848609" y="3960298"/>
        <a:ext cx="3484984" cy="16491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DD2759-4E1C-413C-8B07-0FD9FD360094}">
      <dsp:nvSpPr>
        <dsp:cNvPr id="0" name=""/>
        <dsp:cNvSpPr/>
      </dsp:nvSpPr>
      <dsp:spPr>
        <a:xfrm rot="1447150">
          <a:off x="2378164" y="3797796"/>
          <a:ext cx="2525335" cy="63193"/>
        </a:xfrm>
        <a:custGeom>
          <a:avLst/>
          <a:gdLst/>
          <a:ahLst/>
          <a:cxnLst/>
          <a:rect l="0" t="0" r="0" b="0"/>
          <a:pathLst>
            <a:path>
              <a:moveTo>
                <a:pt x="0" y="31596"/>
              </a:moveTo>
              <a:lnTo>
                <a:pt x="2525335" y="315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64BD6-658B-4913-B047-1475D4D3AFAD}">
      <dsp:nvSpPr>
        <dsp:cNvPr id="0" name=""/>
        <dsp:cNvSpPr/>
      </dsp:nvSpPr>
      <dsp:spPr>
        <a:xfrm rot="21467322">
          <a:off x="2487547" y="2745963"/>
          <a:ext cx="2284184" cy="63193"/>
        </a:xfrm>
        <a:custGeom>
          <a:avLst/>
          <a:gdLst/>
          <a:ahLst/>
          <a:cxnLst/>
          <a:rect l="0" t="0" r="0" b="0"/>
          <a:pathLst>
            <a:path>
              <a:moveTo>
                <a:pt x="0" y="31596"/>
              </a:moveTo>
              <a:lnTo>
                <a:pt x="2284184" y="315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7913E-895A-431E-9872-7B0312E71888}">
      <dsp:nvSpPr>
        <dsp:cNvPr id="0" name=""/>
        <dsp:cNvSpPr/>
      </dsp:nvSpPr>
      <dsp:spPr>
        <a:xfrm rot="19697973">
          <a:off x="2386853" y="1846869"/>
          <a:ext cx="1361256" cy="63193"/>
        </a:xfrm>
        <a:custGeom>
          <a:avLst/>
          <a:gdLst/>
          <a:ahLst/>
          <a:cxnLst/>
          <a:rect l="0" t="0" r="0" b="0"/>
          <a:pathLst>
            <a:path>
              <a:moveTo>
                <a:pt x="0" y="31596"/>
              </a:moveTo>
              <a:lnTo>
                <a:pt x="1361256" y="315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8C2B6-3A56-44C0-A2F1-B6FD2B046ED9}">
      <dsp:nvSpPr>
        <dsp:cNvPr id="0" name=""/>
        <dsp:cNvSpPr/>
      </dsp:nvSpPr>
      <dsp:spPr>
        <a:xfrm>
          <a:off x="-204177" y="1512025"/>
          <a:ext cx="4320481" cy="288920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8C26F-8382-42B4-8A0E-0045B9A8B364}">
      <dsp:nvSpPr>
        <dsp:cNvPr id="0" name=""/>
        <dsp:cNvSpPr/>
      </dsp:nvSpPr>
      <dsp:spPr>
        <a:xfrm>
          <a:off x="2986328" y="71865"/>
          <a:ext cx="3393734" cy="1617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Визитная карточка соискателя</a:t>
          </a:r>
          <a:endParaRPr lang="ru-RU" sz="2300" kern="1200" dirty="0"/>
        </a:p>
      </dsp:txBody>
      <dsp:txXfrm>
        <a:off x="2986328" y="71865"/>
        <a:ext cx="3393734" cy="1617396"/>
      </dsp:txXfrm>
    </dsp:sp>
    <dsp:sp modelId="{5A1E58F9-2E91-4AF6-B1D0-E07EDA5DAC87}">
      <dsp:nvSpPr>
        <dsp:cNvPr id="0" name=""/>
        <dsp:cNvSpPr/>
      </dsp:nvSpPr>
      <dsp:spPr>
        <a:xfrm>
          <a:off x="4765749" y="1800055"/>
          <a:ext cx="3463850" cy="1733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Средство саморекламы</a:t>
          </a:r>
          <a:endParaRPr lang="ru-RU" sz="2200" kern="1200" dirty="0"/>
        </a:p>
      </dsp:txBody>
      <dsp:txXfrm>
        <a:off x="4765749" y="1800055"/>
        <a:ext cx="3463850" cy="1733520"/>
      </dsp:txXfrm>
    </dsp:sp>
    <dsp:sp modelId="{4C36718B-4CDC-4205-99DE-D2BA31C9F97D}">
      <dsp:nvSpPr>
        <dsp:cNvPr id="0" name=""/>
        <dsp:cNvSpPr/>
      </dsp:nvSpPr>
      <dsp:spPr>
        <a:xfrm>
          <a:off x="4282465" y="4103953"/>
          <a:ext cx="3555700" cy="1617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Способ </a:t>
          </a:r>
          <a:r>
            <a:rPr lang="ru-RU" sz="2200" kern="1200" dirty="0" err="1" smtClean="0"/>
            <a:t>самопрезентации</a:t>
          </a:r>
          <a:endParaRPr lang="ru-RU" sz="2200" kern="1200" dirty="0"/>
        </a:p>
      </dsp:txBody>
      <dsp:txXfrm>
        <a:off x="4282465" y="4103953"/>
        <a:ext cx="3555700" cy="1617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99992" y="274638"/>
            <a:ext cx="4644008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Бюджетное профессиональное образовательное учреждение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Омской области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«Омский колледж профессиональных технологий»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572000" y="1556792"/>
            <a:ext cx="4572000" cy="5040560"/>
          </a:xfrm>
        </p:spPr>
        <p:txBody>
          <a:bodyPr>
            <a:normAutofit fontScale="92500" lnSpcReduction="20000"/>
          </a:bodyPr>
          <a:lstStyle/>
          <a:p>
            <a:endParaRPr lang="ru-RU" sz="5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Персональное </a:t>
            </a: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резюме</a:t>
            </a: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</a:t>
            </a:r>
          </a:p>
          <a:p>
            <a:pPr algn="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Гарес Е.Н.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user\Desktop\Успех 2011\4f4717b6d5c9f0d63db9a86c8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999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6264696"/>
          </a:xfrm>
        </p:spPr>
        <p:txBody>
          <a:bodyPr>
            <a:noAutofit/>
          </a:bodyPr>
          <a:lstStyle/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722711"/>
            <a:ext cx="84249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типа резюме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Хронологическое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(последовательный показ всего Вашего опыта работы, начиная с последней должности, выполняемые обязанности)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Функциональное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(раскрытие Вашего творческого потенциала, умений и профессиональных навыков)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Комбинированное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(объединяет элементы двух предыдущих типов, связывает воедино историю работы, достижения в карьере и навыки)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Ситуация </a:t>
            </a:r>
            <a:endParaRPr lang="ru-RU" sz="6600" b="1" dirty="0"/>
          </a:p>
        </p:txBody>
      </p:sp>
      <p:pic>
        <p:nvPicPr>
          <p:cNvPr id="2051" name="Picture 3" descr="D:\Успех 2011\rabota_rezu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140968"/>
            <a:ext cx="3690903" cy="265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Резюме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ФИО Воробьев Сергей Иванович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20.02.1989г.р., холост,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тел.ХХХХХ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Пос.Дружино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ул.Ленина 15-1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Образование Омский колледж профессиональных технологий, профессия «Машинист подъемно-транспортных и строительных машин»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Опыт работы: 1. Грузчик, ИП Иванов А.А., 2008-2009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2. Продавец бытовой техники ИП Иванов А.А., 2009-2010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Требования к месту работы: претендую на должность машиниста крана автомобильного,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не менее 20000руб.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Дополнительная информация: пользователь ПК на уровне опытного пользователя, английский яз. – базовый (со словарем)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Задание группам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1. Изучив резюме соискателя, подумайте, какие сведения вам необходимо ещё у него получить и, какой вид резюме (хронологическое, функциональное или комбинированное) помочь ему составить.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Составьте персональное резюме нашему клиенту, для этого вы можете обратиться за помощью к нашим гостям. Проинтервьюируйте их, выясните всю необходимую для составления резюме информацию, определитесь, какой тип резюме (хронологическое, функциональное или комбинированное) вы будете составлять. После этого приступайте к написанию резюме на компьютере.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Удачи!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Можете воспользоваться шаблоном (Приложение 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924944"/>
          <a:ext cx="8280920" cy="3672408"/>
        </p:xfrm>
        <a:graphic>
          <a:graphicData uri="http://schemas.openxmlformats.org/drawingml/2006/table">
            <a:tbl>
              <a:tblPr/>
              <a:tblGrid>
                <a:gridCol w="2539145"/>
                <a:gridCol w="5741775"/>
              </a:tblGrid>
              <a:tr h="571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Цель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3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Профессиональные навыки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Опыт работы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3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Дополнительная информация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7544" y="476672"/>
            <a:ext cx="1057276" cy="1495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Фото деловое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5536" y="-553206"/>
            <a:ext cx="83529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90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90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9063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90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9063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90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Фамилия, имя, отчество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90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90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90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Омск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90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Контактный телефон: ХХХХХХ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9063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ХХХХХХХ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90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600200"/>
            <a:ext cx="4186808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результатов работы групп</a:t>
            </a:r>
          </a:p>
        </p:txBody>
      </p:sp>
      <p:pic>
        <p:nvPicPr>
          <p:cNvPr id="1026" name="Picture 2" descr="D:\Успех 2011\Trenin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4874637" cy="6093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Домашнее задание: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Используя информацию, полученную на занятии, составьте собственное резюме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4578" name="Picture 2" descr="C:\Users\user\Desktop\Успех 2011\Kak_sostavliat_resu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564904"/>
            <a:ext cx="5335240" cy="3542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Я ЗНАЮ: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Я УМЕЮ: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4087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Я ЗНАЮ: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понятия «персональное резюме»;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резюме;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структуру резюме;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составления резюме.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Я УМЕЮ: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 применять учебную информацию;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взаимодействовать с преподавателем и студентами в группе для достижения поставленной цели;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проводить интервью с целью сбора информации для составления резюме;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составлять персональное резюме.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71500"/>
            <a:ext cx="85725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1340768"/>
            <a:ext cx="30243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Рекламируйте себя грамотно и ваши шансы увеличатся!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813"/>
          <a:ext cx="8229600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C:\Users\user\Desktop\Успех 2011\0001-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6350430" cy="421950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5085184"/>
            <a:ext cx="851181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Несите себя как подарок!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813"/>
          <a:ext cx="8229600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6264696"/>
          </a:xfrm>
        </p:spPr>
        <p:txBody>
          <a:bodyPr>
            <a:noAutofit/>
          </a:bodyPr>
          <a:lstStyle/>
          <a:p>
            <a:pPr algn="just"/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Персональное резюме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расширенная визитная карточка соискателя, содержащая информацию о нем как специалисте: об образовании, специальности (квалификации), профессиональных достижениях, трудовой биографии, а также о целях в поиске работы.</a:t>
            </a:r>
          </a:p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резюме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привлечь внимание работодателя к своей кандидатуре, создать у него благоприятное впечатление и получить приглашение на личную встречу с ним или его представителем.</a:t>
            </a: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Резюме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ФИО Воробьев Сергей Иванович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20.02.1989г.р., холост,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тел.ХХХХХ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Пос.Дружино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ул.Ленина 15-1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Образование Омский колледж профессиональных технологий, профессия «Машинист подъемно-транспортных и строительных машин»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Опыт работы: 1. Грузчик, ИП Иванов А.А., 2008-2009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2. Продавец бытовой техники ИП Иванов А.А., 2009-2010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Требования к месту работы: претендую на должность машиниста крана автомобильного,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не менее 20000руб.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Дополнительная информация: пользователь ПК на уровне опытного пользователя, английский яз. – базовый (со словарем)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62646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составления резюме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Краткость (не более 2 страниц машинописного текста);</a:t>
            </a:r>
          </a:p>
          <a:p>
            <a:pPr lvl="0" algn="just">
              <a:buFont typeface="Wingdings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Аккуратность (отпечатано без ошибок и исправлений, чётко, на хорошей бумаге);</a:t>
            </a:r>
          </a:p>
          <a:p>
            <a:pPr lvl="0" algn="just">
              <a:buFont typeface="Wingdings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Правдивость (не включайте в резюме ложную информацию, но правильно расставляйте акценты);</a:t>
            </a:r>
          </a:p>
          <a:p>
            <a:pPr lvl="0" algn="just">
              <a:buFont typeface="Wingdings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Стандартизированность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оформлении (шрифт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Times New Roman, №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14)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должны быть выдержаны такие требования?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Жанром какого стиля речи является резюме?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496944" cy="6858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Примерная структура резюме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v"/>
            </a:pPr>
            <a:r>
              <a:rPr lang="ru-RU" sz="21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Заголовок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(фамилия, имя, отчество)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21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(адрес, телефон,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21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в поиске работы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(должность, на которую Вы претендуете) 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21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Профессиональные навыки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(важные навыки, которыми должен владеть соискатель на заявленную должность)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21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 работы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обратном хронологическом порядке, с указанием периода работы, названием предприятия, занимаемой должности и выполняемых обязанностей, достижения, результаты деятельности; для молодых специалистов, не имеющих трудового стажа, рекомендуется описывать прохождение производственной практики по той же схеме)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21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(уровень образования, период обучения, название образовательного учреждения, специальность или профессия, разряд, можно сообщить о наградах, участии в научно-исследовательской работе, дополнительное образование)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21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Дополнительная информация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(основные личные данные: возраст, семейное положение, а также всё, что может содействовать трудоустройству: наличие водительских прав, л/авто, личностные качества и т.д.)</a:t>
            </a: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443</Words>
  <Application>Microsoft Office PowerPoint</Application>
  <PresentationFormat>Экран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Бюджетное профессиональное образовательное учреждение  Омской области  «Омский колледж профессиональных технологий»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2011-11-01T15:31:57Z</dcterms:created>
  <dcterms:modified xsi:type="dcterms:W3CDTF">2015-04-23T08:59:19Z</dcterms:modified>
</cp:coreProperties>
</file>