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257" r:id="rId4"/>
    <p:sldId id="258" r:id="rId5"/>
    <p:sldId id="265" r:id="rId6"/>
    <p:sldId id="262" r:id="rId7"/>
    <p:sldId id="288" r:id="rId8"/>
    <p:sldId id="259" r:id="rId9"/>
    <p:sldId id="260" r:id="rId10"/>
    <p:sldId id="261" r:id="rId11"/>
    <p:sldId id="285" r:id="rId12"/>
    <p:sldId id="268" r:id="rId13"/>
    <p:sldId id="269" r:id="rId14"/>
    <p:sldId id="271" r:id="rId15"/>
    <p:sldId id="272" r:id="rId16"/>
    <p:sldId id="277" r:id="rId17"/>
    <p:sldId id="270" r:id="rId18"/>
    <p:sldId id="280" r:id="rId19"/>
    <p:sldId id="279" r:id="rId20"/>
    <p:sldId id="273" r:id="rId21"/>
    <p:sldId id="274" r:id="rId22"/>
    <p:sldId id="275" r:id="rId23"/>
    <p:sldId id="276" r:id="rId24"/>
    <p:sldId id="278" r:id="rId25"/>
    <p:sldId id="281" r:id="rId26"/>
    <p:sldId id="267" r:id="rId27"/>
    <p:sldId id="283" r:id="rId28"/>
    <p:sldId id="282" r:id="rId29"/>
    <p:sldId id="289" r:id="rId30"/>
  </p:sldIdLst>
  <p:sldSz cx="9906000" cy="6858000" type="A4"/>
  <p:notesSz cx="6858000" cy="9144000"/>
  <p:defaultTextStyle>
    <a:defPPr>
      <a:defRPr lang="ru-RU"/>
    </a:defPPr>
    <a:lvl1pPr marL="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9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9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9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6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40" algn="l" defTabSz="9143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1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7E2A-FAF7-46B6-8200-4D404E92BFE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C113E-50E9-40AE-8776-B66316E5D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19" indent="0">
              <a:buNone/>
              <a:defRPr sz="1600" b="1"/>
            </a:lvl5pPr>
            <a:lvl6pPr marL="2285899" indent="0">
              <a:buNone/>
              <a:defRPr sz="1600" b="1"/>
            </a:lvl6pPr>
            <a:lvl7pPr marL="2743079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4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19" indent="0">
              <a:buNone/>
              <a:defRPr sz="1600" b="1"/>
            </a:lvl5pPr>
            <a:lvl6pPr marL="2285899" indent="0">
              <a:buNone/>
              <a:defRPr sz="1600" b="1"/>
            </a:lvl6pPr>
            <a:lvl7pPr marL="2743079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2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19" indent="0">
              <a:buNone/>
              <a:defRPr sz="900"/>
            </a:lvl5pPr>
            <a:lvl6pPr marL="2285899" indent="0">
              <a:buNone/>
              <a:defRPr sz="900"/>
            </a:lvl6pPr>
            <a:lvl7pPr marL="2743079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19" indent="0">
              <a:buNone/>
              <a:defRPr sz="2000"/>
            </a:lvl5pPr>
            <a:lvl6pPr marL="2285899" indent="0">
              <a:buNone/>
              <a:defRPr sz="2000"/>
            </a:lvl6pPr>
            <a:lvl7pPr marL="2743079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19" indent="0">
              <a:buNone/>
              <a:defRPr sz="900"/>
            </a:lvl5pPr>
            <a:lvl6pPr marL="2285899" indent="0">
              <a:buNone/>
              <a:defRPr sz="900"/>
            </a:lvl6pPr>
            <a:lvl7pPr marL="2743079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9" indent="-228590" algn="l" defTabSz="9143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9" indent="-228590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0" indent="-228590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text=%D0%BC%D0%B5%D1%82%D0%BE%D0%B4%D0%B8%D1%87%D0%B5%D1%81%D0%BA%D0%B0%D1%8F%20%D1%80%D0%B0%D0%B7%D1%80%D0%B0%D0%B1%D0%BE%D1%82%D0%BA%D0%B0%20%22%D0%A1%20%D1%87%D0%B5%D0%B3%D0%BE%20%D0%BD%D0%B0%D1%87%D0%B8%D0%BD%D0%B0%D0%B5%D1%82%D1%81%D1%8F%20%D0%A0%D0%BE%D0%B4%D0%B8%D0%BD%D0%B0%22&amp;img_url=http://static2.aif.ru/public/news/medium/112/841d70252d27dbd4393c85f6a09cfaad.nsk.jpg&amp;pos=7&amp;rpt=simage&amp;lr=11&amp;noj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30" y="3071811"/>
            <a:ext cx="4357718" cy="35394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 Нам Родину завещано любить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сердцем отовсюду к ней тянуться,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перервать связующую нить,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нам порой так нужно оглянуться».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34" y="35716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заставка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610"/>
          <a:stretch>
            <a:fillRect/>
          </a:stretch>
        </p:blipFill>
        <p:spPr>
          <a:xfrm>
            <a:off x="0" y="0"/>
            <a:ext cx="99140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654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Слайд№7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3821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654" y="14285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Слайды  1025 </a:t>
            </a:r>
            <a:r>
              <a:rPr lang="ru-RU" dirty="0" err="1" smtClean="0">
                <a:solidFill>
                  <a:schemeClr val="bg1"/>
                </a:solidFill>
              </a:rPr>
              <a:t>летие</a:t>
            </a:r>
            <a:r>
              <a:rPr lang="ru-RU" dirty="0" smtClean="0">
                <a:solidFill>
                  <a:schemeClr val="bg1"/>
                </a:solidFill>
              </a:rPr>
              <a:t> крещения Руси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57609603926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ib_gallery-214348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529606_iva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633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2129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906001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01 Белый храм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73"/>
          <a:stretch>
            <a:fillRect/>
          </a:stretch>
        </p:blipFill>
        <p:spPr>
          <a:xfrm>
            <a:off x="1952604" y="0"/>
            <a:ext cx="5238752" cy="6890414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UC5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litva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81430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Слайды №9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40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\Рабочий стол\Конкурсные работы\МЫ русичи-мы россияне\слайды Русичи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75882"/>
          </a:xfrm>
          <a:prstGeom prst="rect">
            <a:avLst/>
          </a:prstGeom>
          <a:noFill/>
        </p:spPr>
      </p:pic>
      <p:pic>
        <p:nvPicPr>
          <p:cNvPr id="5" name="Содержимое 3" descr="http://im7-tub-ru.yandex.net/i?id=325577120-11-72&amp;n=21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7578" y="464344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1034" y="42860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№1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lokola-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906001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uhala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7588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87048-2560x1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75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7588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2423970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79543375_3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75882"/>
          </a:xfrm>
        </p:spPr>
      </p:pic>
      <p:sp>
        <p:nvSpPr>
          <p:cNvPr id="4" name="TextBox 3"/>
          <p:cNvSpPr txBox="1"/>
          <p:nvPr/>
        </p:nvSpPr>
        <p:spPr>
          <a:xfrm>
            <a:off x="0" y="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Слайды №10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8585c_b39cf17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6654" y="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Слайды №10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530" y="3071811"/>
            <a:ext cx="4357718" cy="35394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« Нам Родину завещано любить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сердцем отовсюду к ней тянуться,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 перервать связующую нить,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нам порой так нужно оглянуться».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34" y="35716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 заставка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lide_7.jpg"/>
          <p:cNvPicPr>
            <a:picLocks noChangeAspect="1"/>
          </p:cNvPicPr>
          <p:nvPr/>
        </p:nvPicPr>
        <p:blipFill>
          <a:blip r:embed="rId2" cstate="print"/>
          <a:srcRect b="10416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Рисунок 4" descr="мику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818" y="1214423"/>
            <a:ext cx="2592902" cy="3500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720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1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3881430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1\Рабочий стол\Конкурсные работы\МЫ русичи-мы россияне\слайды Русич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6654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Слайд№4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1\Рабочий стол\Конкурсные работы\МЫ русичи-мы россияне\слайды Русичи\2013-01-18-19-19-38.jpg"/>
          <p:cNvPicPr>
            <a:picLocks noChangeAspect="1" noChangeArrowheads="1"/>
          </p:cNvPicPr>
          <p:nvPr/>
        </p:nvPicPr>
        <p:blipFill>
          <a:blip r:embed="rId2" cstate="print"/>
          <a:srcRect l="4652" r="4563"/>
          <a:stretch>
            <a:fillRect/>
          </a:stretch>
        </p:blipFill>
        <p:spPr bwMode="auto">
          <a:xfrm>
            <a:off x="-1" y="0"/>
            <a:ext cx="992439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6654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Слайд№5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original (2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3132" y="642918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      Цитата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Достоинство каждого человека зависит только от того, как он показывает себя в своих поступках.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92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c506bf45a3cc5c2f08fcb5cb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09745"/>
          </a:xfrm>
        </p:spPr>
      </p:pic>
      <p:sp>
        <p:nvSpPr>
          <p:cNvPr id="5" name="TextBox 4"/>
          <p:cNvSpPr txBox="1"/>
          <p:nvPr/>
        </p:nvSpPr>
        <p:spPr>
          <a:xfrm>
            <a:off x="95216" y="21429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Слайд№7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115</Words>
  <Application>Microsoft Office PowerPoint</Application>
  <PresentationFormat>Лист A4 (210x297 мм)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Подорожкина</dc:creator>
  <cp:lastModifiedBy>Светлана</cp:lastModifiedBy>
  <cp:revision>40</cp:revision>
  <dcterms:modified xsi:type="dcterms:W3CDTF">2015-04-30T08:50:10Z</dcterms:modified>
</cp:coreProperties>
</file>