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3" r:id="rId17"/>
    <p:sldId id="27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-45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C41B-D25A-43D9-9829-974B14697991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B3C5-F19F-40A0-8C7F-9AE14EEB2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617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C41B-D25A-43D9-9829-974B14697991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B3C5-F19F-40A0-8C7F-9AE14EEB2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9933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C41B-D25A-43D9-9829-974B14697991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B3C5-F19F-40A0-8C7F-9AE14EEB2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463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C41B-D25A-43D9-9829-974B14697991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B3C5-F19F-40A0-8C7F-9AE14EEB2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9300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C41B-D25A-43D9-9829-974B14697991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B3C5-F19F-40A0-8C7F-9AE14EEB2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4030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C41B-D25A-43D9-9829-974B14697991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B3C5-F19F-40A0-8C7F-9AE14EEB2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8490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C41B-D25A-43D9-9829-974B14697991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B3C5-F19F-40A0-8C7F-9AE14EEB2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3520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C41B-D25A-43D9-9829-974B14697991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B3C5-F19F-40A0-8C7F-9AE14EEB2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448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C41B-D25A-43D9-9829-974B14697991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B3C5-F19F-40A0-8C7F-9AE14EEB2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097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C41B-D25A-43D9-9829-974B14697991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B3C5-F19F-40A0-8C7F-9AE14EEB2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164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C41B-D25A-43D9-9829-974B14697991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B3C5-F19F-40A0-8C7F-9AE14EEB2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824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DC41B-D25A-43D9-9829-974B14697991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CB3C5-F19F-40A0-8C7F-9AE14EEB2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504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24736"/>
            <a:ext cx="12192000" cy="749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8753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3377"/>
    </mc:Choice>
    <mc:Fallback>
      <p:transition spd="slow" advTm="1337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15910"/>
            <a:ext cx="12192000" cy="76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0925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571"/>
    </mc:Choice>
    <mc:Fallback>
      <p:transition spd="slow" advTm="257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81070" y="-141668"/>
            <a:ext cx="13673070" cy="699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6599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442"/>
    </mc:Choice>
    <mc:Fallback>
      <p:transition spd="slow" advTm="344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6841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101"/>
    </mc:Choice>
    <mc:Fallback>
      <p:transition spd="slow" advTm="310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9377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32"/>
    </mc:Choice>
    <mc:Fallback>
      <p:transition spd="slow" advTm="303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4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4024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832"/>
    </mc:Choice>
    <mc:Fallback>
      <p:transition spd="slow" advTm="383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4429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31"/>
    </mc:Choice>
    <mc:Fallback>
      <p:transition spd="slow" advTm="403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716"/>
            <a:ext cx="12192000" cy="682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011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672"/>
    </mc:Choice>
    <mc:Fallback>
      <p:transition spd="slow" advTm="4672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7214" y="1404365"/>
            <a:ext cx="71439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dirty="0" smtClean="0"/>
              <a:t>От группы              </a:t>
            </a:r>
          </a:p>
          <a:p>
            <a:r>
              <a:rPr lang="ru-RU" sz="12000" dirty="0"/>
              <a:t> </a:t>
            </a:r>
            <a:r>
              <a:rPr lang="ru-RU" sz="12000" dirty="0" smtClean="0"/>
              <a:t>  ЭК-31</a:t>
            </a:r>
            <a:endParaRPr lang="ru-RU" sz="12000" dirty="0"/>
          </a:p>
        </p:txBody>
      </p:sp>
    </p:spTree>
    <p:extLst>
      <p:ext uri="{BB962C8B-B14F-4D97-AF65-F5344CB8AC3E}">
        <p14:creationId xmlns:p14="http://schemas.microsoft.com/office/powerpoint/2010/main" xmlns="" val="1748831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622"/>
    </mc:Choice>
    <mc:Fallback>
      <p:transition spd="slow" advTm="1262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160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842"/>
    </mc:Choice>
    <mc:Fallback>
      <p:transition spd="slow" advTm="584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749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1044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992"/>
    </mc:Choice>
    <mc:Fallback>
      <p:transition spd="slow" advTm="599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7547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12"/>
    </mc:Choice>
    <mc:Fallback>
      <p:transition spd="slow" advTm="401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41669"/>
            <a:ext cx="12191999" cy="712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9855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32"/>
    </mc:Choice>
    <mc:Fallback>
      <p:transition spd="slow" advTm="403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603"/>
            <a:ext cx="12192000" cy="685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4070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992"/>
    </mc:Choice>
    <mc:Fallback>
      <p:transition spd="slow" advTm="399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292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6675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232"/>
    </mc:Choice>
    <mc:Fallback>
      <p:transition spd="slow" advTm="423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18782"/>
            <a:ext cx="12192000" cy="725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2178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613"/>
    </mc:Choice>
    <mc:Fallback>
      <p:transition spd="slow" advTm="361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4" y="-154545"/>
            <a:ext cx="12188456" cy="739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4350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972"/>
    </mc:Choice>
    <mc:Fallback>
      <p:transition spd="slow" advTm="297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</Words>
  <Application>Microsoft Office PowerPoint</Application>
  <PresentationFormat>Произвольный</PresentationFormat>
  <Paragraphs>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RePack by SPecialiST</cp:lastModifiedBy>
  <cp:revision>8</cp:revision>
  <dcterms:created xsi:type="dcterms:W3CDTF">2017-04-18T15:24:09Z</dcterms:created>
  <dcterms:modified xsi:type="dcterms:W3CDTF">2017-12-21T06:37:29Z</dcterms:modified>
</cp:coreProperties>
</file>