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4"/>
  </p:notesMasterIdLst>
  <p:handoutMasterIdLst>
    <p:handoutMasterId r:id="rId35"/>
  </p:handoutMasterIdLst>
  <p:sldIdLst>
    <p:sldId id="267" r:id="rId3"/>
    <p:sldId id="271" r:id="rId4"/>
    <p:sldId id="270" r:id="rId5"/>
    <p:sldId id="304" r:id="rId6"/>
    <p:sldId id="319" r:id="rId7"/>
    <p:sldId id="268" r:id="rId8"/>
    <p:sldId id="272" r:id="rId9"/>
    <p:sldId id="273" r:id="rId10"/>
    <p:sldId id="284" r:id="rId11"/>
    <p:sldId id="286" r:id="rId12"/>
    <p:sldId id="306" r:id="rId13"/>
    <p:sldId id="282" r:id="rId14"/>
    <p:sldId id="287" r:id="rId15"/>
    <p:sldId id="288" r:id="rId16"/>
    <p:sldId id="289" r:id="rId17"/>
    <p:sldId id="280" r:id="rId18"/>
    <p:sldId id="308" r:id="rId19"/>
    <p:sldId id="311" r:id="rId20"/>
    <p:sldId id="314" r:id="rId21"/>
    <p:sldId id="313" r:id="rId22"/>
    <p:sldId id="312" r:id="rId23"/>
    <p:sldId id="291" r:id="rId24"/>
    <p:sldId id="316" r:id="rId25"/>
    <p:sldId id="298" r:id="rId26"/>
    <p:sldId id="292" r:id="rId27"/>
    <p:sldId id="295" r:id="rId28"/>
    <p:sldId id="296" r:id="rId29"/>
    <p:sldId id="302" r:id="rId30"/>
    <p:sldId id="293" r:id="rId31"/>
    <p:sldId id="318" r:id="rId32"/>
    <p:sldId id="297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1474" autoAdjust="0"/>
  </p:normalViewPr>
  <p:slideViewPr>
    <p:cSldViewPr>
      <p:cViewPr>
        <p:scale>
          <a:sx n="60" d="100"/>
          <a:sy n="60" d="100"/>
        </p:scale>
        <p:origin x="-2682" y="-1098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50596" y="6072206"/>
            <a:ext cx="926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2017.</a:t>
            </a: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1074" y="1988840"/>
            <a:ext cx="83229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 smtClean="0">
                <a:solidFill>
                  <a:srgbClr val="FFFF00"/>
                </a:solidFill>
              </a:rPr>
              <a:t>Симметрия  в  архитектуре</a:t>
            </a:r>
          </a:p>
          <a:p>
            <a:pPr algn="ctr">
              <a:lnSpc>
                <a:spcPct val="90000"/>
              </a:lnSpc>
            </a:pPr>
            <a:r>
              <a:rPr lang="ru-RU" sz="4800" b="1" dirty="0" smtClean="0">
                <a:solidFill>
                  <a:srgbClr val="FFFF00"/>
                </a:solidFill>
              </a:rPr>
              <a:t>с. Александровского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356" y="3429000"/>
            <a:ext cx="2160240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>
            <a:spLocks/>
          </p:cNvSpPr>
          <p:nvPr/>
        </p:nvSpPr>
        <p:spPr bwMode="auto">
          <a:xfrm>
            <a:off x="5806621" y="457200"/>
            <a:ext cx="3358276" cy="2552700"/>
          </a:xfrm>
          <a:custGeom>
            <a:avLst/>
            <a:gdLst/>
            <a:ahLst/>
            <a:cxnLst>
              <a:cxn ang="0">
                <a:pos x="1435" y="456"/>
              </a:cxn>
              <a:cxn ang="0">
                <a:pos x="1326" y="476"/>
              </a:cxn>
              <a:cxn ang="0">
                <a:pos x="1151" y="668"/>
              </a:cxn>
              <a:cxn ang="0">
                <a:pos x="1107" y="519"/>
              </a:cxn>
              <a:cxn ang="0">
                <a:pos x="945" y="336"/>
              </a:cxn>
              <a:cxn ang="0">
                <a:pos x="1098" y="123"/>
              </a:cxn>
              <a:cxn ang="0">
                <a:pos x="1269" y="63"/>
              </a:cxn>
              <a:cxn ang="0">
                <a:pos x="835" y="138"/>
              </a:cxn>
              <a:cxn ang="0">
                <a:pos x="691" y="324"/>
              </a:cxn>
              <a:cxn ang="0">
                <a:pos x="528" y="342"/>
              </a:cxn>
              <a:cxn ang="0">
                <a:pos x="219" y="45"/>
              </a:cxn>
              <a:cxn ang="0">
                <a:pos x="0" y="66"/>
              </a:cxn>
              <a:cxn ang="0">
                <a:pos x="162" y="501"/>
              </a:cxn>
              <a:cxn ang="0">
                <a:pos x="411" y="588"/>
              </a:cxn>
              <a:cxn ang="0">
                <a:pos x="550" y="679"/>
              </a:cxn>
              <a:cxn ang="0">
                <a:pos x="284" y="755"/>
              </a:cxn>
              <a:cxn ang="0">
                <a:pos x="103" y="921"/>
              </a:cxn>
              <a:cxn ang="0">
                <a:pos x="105" y="1203"/>
              </a:cxn>
              <a:cxn ang="0">
                <a:pos x="282" y="1101"/>
              </a:cxn>
              <a:cxn ang="0">
                <a:pos x="285" y="942"/>
              </a:cxn>
              <a:cxn ang="0">
                <a:pos x="543" y="1068"/>
              </a:cxn>
              <a:cxn ang="0">
                <a:pos x="289" y="1281"/>
              </a:cxn>
              <a:cxn ang="0">
                <a:pos x="412" y="1608"/>
              </a:cxn>
              <a:cxn ang="0">
                <a:pos x="852" y="1188"/>
              </a:cxn>
              <a:cxn ang="0">
                <a:pos x="1200" y="1266"/>
              </a:cxn>
              <a:cxn ang="0">
                <a:pos x="1239" y="1560"/>
              </a:cxn>
              <a:cxn ang="0">
                <a:pos x="1485" y="1446"/>
              </a:cxn>
              <a:cxn ang="0">
                <a:pos x="1350" y="1353"/>
              </a:cxn>
              <a:cxn ang="0">
                <a:pos x="1341" y="1140"/>
              </a:cxn>
              <a:cxn ang="0">
                <a:pos x="1278" y="1110"/>
              </a:cxn>
              <a:cxn ang="0">
                <a:pos x="1044" y="1023"/>
              </a:cxn>
              <a:cxn ang="0">
                <a:pos x="891" y="681"/>
              </a:cxn>
              <a:cxn ang="0">
                <a:pos x="1145" y="882"/>
              </a:cxn>
              <a:cxn ang="0">
                <a:pos x="1206" y="894"/>
              </a:cxn>
              <a:cxn ang="0">
                <a:pos x="1464" y="855"/>
              </a:cxn>
              <a:cxn ang="0">
                <a:pos x="1587" y="567"/>
              </a:cxn>
              <a:cxn ang="0">
                <a:pos x="1555" y="411"/>
              </a:cxn>
            </a:cxnLst>
            <a:rect l="0" t="0" r="r" b="b"/>
            <a:pathLst>
              <a:path w="1587" h="1608">
                <a:moveTo>
                  <a:pt x="1555" y="411"/>
                </a:moveTo>
                <a:lnTo>
                  <a:pt x="1435" y="456"/>
                </a:lnTo>
                <a:lnTo>
                  <a:pt x="1336" y="492"/>
                </a:lnTo>
                <a:lnTo>
                  <a:pt x="1326" y="476"/>
                </a:lnTo>
                <a:lnTo>
                  <a:pt x="1287" y="738"/>
                </a:lnTo>
                <a:lnTo>
                  <a:pt x="1151" y="668"/>
                </a:lnTo>
                <a:lnTo>
                  <a:pt x="1110" y="549"/>
                </a:lnTo>
                <a:lnTo>
                  <a:pt x="1107" y="519"/>
                </a:lnTo>
                <a:lnTo>
                  <a:pt x="939" y="438"/>
                </a:lnTo>
                <a:lnTo>
                  <a:pt x="945" y="336"/>
                </a:lnTo>
                <a:lnTo>
                  <a:pt x="990" y="270"/>
                </a:lnTo>
                <a:lnTo>
                  <a:pt x="1098" y="123"/>
                </a:lnTo>
                <a:lnTo>
                  <a:pt x="1413" y="39"/>
                </a:lnTo>
                <a:lnTo>
                  <a:pt x="1269" y="63"/>
                </a:lnTo>
                <a:lnTo>
                  <a:pt x="1021" y="0"/>
                </a:lnTo>
                <a:lnTo>
                  <a:pt x="835" y="138"/>
                </a:lnTo>
                <a:lnTo>
                  <a:pt x="760" y="210"/>
                </a:lnTo>
                <a:lnTo>
                  <a:pt x="691" y="324"/>
                </a:lnTo>
                <a:lnTo>
                  <a:pt x="684" y="336"/>
                </a:lnTo>
                <a:lnTo>
                  <a:pt x="528" y="342"/>
                </a:lnTo>
                <a:lnTo>
                  <a:pt x="348" y="396"/>
                </a:lnTo>
                <a:lnTo>
                  <a:pt x="219" y="45"/>
                </a:lnTo>
                <a:lnTo>
                  <a:pt x="102" y="57"/>
                </a:lnTo>
                <a:lnTo>
                  <a:pt x="0" y="66"/>
                </a:lnTo>
                <a:lnTo>
                  <a:pt x="93" y="226"/>
                </a:lnTo>
                <a:lnTo>
                  <a:pt x="162" y="501"/>
                </a:lnTo>
                <a:lnTo>
                  <a:pt x="261" y="546"/>
                </a:lnTo>
                <a:lnTo>
                  <a:pt x="411" y="588"/>
                </a:lnTo>
                <a:lnTo>
                  <a:pt x="583" y="573"/>
                </a:lnTo>
                <a:lnTo>
                  <a:pt x="550" y="679"/>
                </a:lnTo>
                <a:lnTo>
                  <a:pt x="518" y="795"/>
                </a:lnTo>
                <a:lnTo>
                  <a:pt x="284" y="755"/>
                </a:lnTo>
                <a:lnTo>
                  <a:pt x="151" y="729"/>
                </a:lnTo>
                <a:lnTo>
                  <a:pt x="103" y="921"/>
                </a:lnTo>
                <a:lnTo>
                  <a:pt x="30" y="1071"/>
                </a:lnTo>
                <a:lnTo>
                  <a:pt x="105" y="1203"/>
                </a:lnTo>
                <a:lnTo>
                  <a:pt x="210" y="1152"/>
                </a:lnTo>
                <a:lnTo>
                  <a:pt x="282" y="1101"/>
                </a:lnTo>
                <a:lnTo>
                  <a:pt x="249" y="1029"/>
                </a:lnTo>
                <a:lnTo>
                  <a:pt x="285" y="942"/>
                </a:lnTo>
                <a:lnTo>
                  <a:pt x="495" y="996"/>
                </a:lnTo>
                <a:lnTo>
                  <a:pt x="543" y="1068"/>
                </a:lnTo>
                <a:lnTo>
                  <a:pt x="406" y="1182"/>
                </a:lnTo>
                <a:lnTo>
                  <a:pt x="289" y="1281"/>
                </a:lnTo>
                <a:lnTo>
                  <a:pt x="337" y="1554"/>
                </a:lnTo>
                <a:lnTo>
                  <a:pt x="412" y="1608"/>
                </a:lnTo>
                <a:lnTo>
                  <a:pt x="730" y="1527"/>
                </a:lnTo>
                <a:lnTo>
                  <a:pt x="852" y="1188"/>
                </a:lnTo>
                <a:lnTo>
                  <a:pt x="924" y="1158"/>
                </a:lnTo>
                <a:lnTo>
                  <a:pt x="1200" y="1266"/>
                </a:lnTo>
                <a:lnTo>
                  <a:pt x="1224" y="1443"/>
                </a:lnTo>
                <a:lnTo>
                  <a:pt x="1239" y="1560"/>
                </a:lnTo>
                <a:lnTo>
                  <a:pt x="1326" y="1566"/>
                </a:lnTo>
                <a:lnTo>
                  <a:pt x="1485" y="1446"/>
                </a:lnTo>
                <a:lnTo>
                  <a:pt x="1440" y="1353"/>
                </a:lnTo>
                <a:lnTo>
                  <a:pt x="1350" y="1353"/>
                </a:lnTo>
                <a:lnTo>
                  <a:pt x="1346" y="1276"/>
                </a:lnTo>
                <a:lnTo>
                  <a:pt x="1341" y="1140"/>
                </a:lnTo>
                <a:lnTo>
                  <a:pt x="1290" y="1110"/>
                </a:lnTo>
                <a:lnTo>
                  <a:pt x="1278" y="1110"/>
                </a:lnTo>
                <a:lnTo>
                  <a:pt x="1173" y="1068"/>
                </a:lnTo>
                <a:lnTo>
                  <a:pt x="1044" y="1023"/>
                </a:lnTo>
                <a:lnTo>
                  <a:pt x="951" y="771"/>
                </a:lnTo>
                <a:lnTo>
                  <a:pt x="891" y="681"/>
                </a:lnTo>
                <a:lnTo>
                  <a:pt x="1080" y="873"/>
                </a:lnTo>
                <a:lnTo>
                  <a:pt x="1145" y="882"/>
                </a:lnTo>
                <a:lnTo>
                  <a:pt x="1074" y="876"/>
                </a:lnTo>
                <a:lnTo>
                  <a:pt x="1206" y="894"/>
                </a:lnTo>
                <a:lnTo>
                  <a:pt x="1386" y="918"/>
                </a:lnTo>
                <a:lnTo>
                  <a:pt x="1464" y="855"/>
                </a:lnTo>
                <a:lnTo>
                  <a:pt x="1497" y="672"/>
                </a:lnTo>
                <a:lnTo>
                  <a:pt x="1587" y="567"/>
                </a:lnTo>
                <a:lnTo>
                  <a:pt x="1574" y="539"/>
                </a:lnTo>
                <a:lnTo>
                  <a:pt x="1555" y="411"/>
                </a:lnTo>
                <a:close/>
              </a:path>
            </a:pathLst>
          </a:custGeom>
          <a:solidFill>
            <a:srgbClr val="000000">
              <a:alpha val="7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" name="Picture 2" descr="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883" y="190500"/>
            <a:ext cx="8836898" cy="649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Freeform 19"/>
          <p:cNvSpPr>
            <a:spLocks/>
          </p:cNvSpPr>
          <p:nvPr/>
        </p:nvSpPr>
        <p:spPr bwMode="auto">
          <a:xfrm>
            <a:off x="5808736" y="428604"/>
            <a:ext cx="3358276" cy="2552700"/>
          </a:xfrm>
          <a:custGeom>
            <a:avLst/>
            <a:gdLst/>
            <a:ahLst/>
            <a:cxnLst>
              <a:cxn ang="0">
                <a:pos x="1435" y="456"/>
              </a:cxn>
              <a:cxn ang="0">
                <a:pos x="1326" y="476"/>
              </a:cxn>
              <a:cxn ang="0">
                <a:pos x="1151" y="668"/>
              </a:cxn>
              <a:cxn ang="0">
                <a:pos x="1107" y="519"/>
              </a:cxn>
              <a:cxn ang="0">
                <a:pos x="945" y="336"/>
              </a:cxn>
              <a:cxn ang="0">
                <a:pos x="1098" y="123"/>
              </a:cxn>
              <a:cxn ang="0">
                <a:pos x="1269" y="63"/>
              </a:cxn>
              <a:cxn ang="0">
                <a:pos x="835" y="138"/>
              </a:cxn>
              <a:cxn ang="0">
                <a:pos x="691" y="324"/>
              </a:cxn>
              <a:cxn ang="0">
                <a:pos x="528" y="342"/>
              </a:cxn>
              <a:cxn ang="0">
                <a:pos x="219" y="45"/>
              </a:cxn>
              <a:cxn ang="0">
                <a:pos x="0" y="66"/>
              </a:cxn>
              <a:cxn ang="0">
                <a:pos x="162" y="501"/>
              </a:cxn>
              <a:cxn ang="0">
                <a:pos x="411" y="588"/>
              </a:cxn>
              <a:cxn ang="0">
                <a:pos x="550" y="679"/>
              </a:cxn>
              <a:cxn ang="0">
                <a:pos x="284" y="755"/>
              </a:cxn>
              <a:cxn ang="0">
                <a:pos x="103" y="921"/>
              </a:cxn>
              <a:cxn ang="0">
                <a:pos x="105" y="1203"/>
              </a:cxn>
              <a:cxn ang="0">
                <a:pos x="282" y="1101"/>
              </a:cxn>
              <a:cxn ang="0">
                <a:pos x="285" y="942"/>
              </a:cxn>
              <a:cxn ang="0">
                <a:pos x="543" y="1068"/>
              </a:cxn>
              <a:cxn ang="0">
                <a:pos x="289" y="1281"/>
              </a:cxn>
              <a:cxn ang="0">
                <a:pos x="412" y="1608"/>
              </a:cxn>
              <a:cxn ang="0">
                <a:pos x="852" y="1188"/>
              </a:cxn>
              <a:cxn ang="0">
                <a:pos x="1200" y="1266"/>
              </a:cxn>
              <a:cxn ang="0">
                <a:pos x="1239" y="1560"/>
              </a:cxn>
              <a:cxn ang="0">
                <a:pos x="1485" y="1446"/>
              </a:cxn>
              <a:cxn ang="0">
                <a:pos x="1350" y="1353"/>
              </a:cxn>
              <a:cxn ang="0">
                <a:pos x="1341" y="1140"/>
              </a:cxn>
              <a:cxn ang="0">
                <a:pos x="1278" y="1110"/>
              </a:cxn>
              <a:cxn ang="0">
                <a:pos x="1044" y="1023"/>
              </a:cxn>
              <a:cxn ang="0">
                <a:pos x="891" y="681"/>
              </a:cxn>
              <a:cxn ang="0">
                <a:pos x="1145" y="882"/>
              </a:cxn>
              <a:cxn ang="0">
                <a:pos x="1206" y="894"/>
              </a:cxn>
              <a:cxn ang="0">
                <a:pos x="1464" y="855"/>
              </a:cxn>
              <a:cxn ang="0">
                <a:pos x="1587" y="567"/>
              </a:cxn>
              <a:cxn ang="0">
                <a:pos x="1555" y="411"/>
              </a:cxn>
            </a:cxnLst>
            <a:rect l="0" t="0" r="r" b="b"/>
            <a:pathLst>
              <a:path w="1587" h="1608">
                <a:moveTo>
                  <a:pt x="1555" y="411"/>
                </a:moveTo>
                <a:lnTo>
                  <a:pt x="1435" y="456"/>
                </a:lnTo>
                <a:lnTo>
                  <a:pt x="1336" y="492"/>
                </a:lnTo>
                <a:lnTo>
                  <a:pt x="1326" y="476"/>
                </a:lnTo>
                <a:lnTo>
                  <a:pt x="1287" y="738"/>
                </a:lnTo>
                <a:lnTo>
                  <a:pt x="1151" y="668"/>
                </a:lnTo>
                <a:lnTo>
                  <a:pt x="1110" y="549"/>
                </a:lnTo>
                <a:lnTo>
                  <a:pt x="1107" y="519"/>
                </a:lnTo>
                <a:lnTo>
                  <a:pt x="939" y="438"/>
                </a:lnTo>
                <a:lnTo>
                  <a:pt x="945" y="336"/>
                </a:lnTo>
                <a:lnTo>
                  <a:pt x="990" y="270"/>
                </a:lnTo>
                <a:lnTo>
                  <a:pt x="1098" y="123"/>
                </a:lnTo>
                <a:lnTo>
                  <a:pt x="1413" y="39"/>
                </a:lnTo>
                <a:lnTo>
                  <a:pt x="1269" y="63"/>
                </a:lnTo>
                <a:lnTo>
                  <a:pt x="1021" y="0"/>
                </a:lnTo>
                <a:lnTo>
                  <a:pt x="835" y="138"/>
                </a:lnTo>
                <a:lnTo>
                  <a:pt x="760" y="210"/>
                </a:lnTo>
                <a:lnTo>
                  <a:pt x="691" y="324"/>
                </a:lnTo>
                <a:lnTo>
                  <a:pt x="684" y="336"/>
                </a:lnTo>
                <a:lnTo>
                  <a:pt x="528" y="342"/>
                </a:lnTo>
                <a:lnTo>
                  <a:pt x="348" y="396"/>
                </a:lnTo>
                <a:lnTo>
                  <a:pt x="219" y="45"/>
                </a:lnTo>
                <a:lnTo>
                  <a:pt x="102" y="57"/>
                </a:lnTo>
                <a:lnTo>
                  <a:pt x="0" y="66"/>
                </a:lnTo>
                <a:lnTo>
                  <a:pt x="93" y="226"/>
                </a:lnTo>
                <a:lnTo>
                  <a:pt x="162" y="501"/>
                </a:lnTo>
                <a:lnTo>
                  <a:pt x="261" y="546"/>
                </a:lnTo>
                <a:lnTo>
                  <a:pt x="411" y="588"/>
                </a:lnTo>
                <a:lnTo>
                  <a:pt x="583" y="573"/>
                </a:lnTo>
                <a:lnTo>
                  <a:pt x="550" y="679"/>
                </a:lnTo>
                <a:lnTo>
                  <a:pt x="518" y="795"/>
                </a:lnTo>
                <a:lnTo>
                  <a:pt x="284" y="755"/>
                </a:lnTo>
                <a:lnTo>
                  <a:pt x="151" y="729"/>
                </a:lnTo>
                <a:lnTo>
                  <a:pt x="103" y="921"/>
                </a:lnTo>
                <a:lnTo>
                  <a:pt x="30" y="1071"/>
                </a:lnTo>
                <a:lnTo>
                  <a:pt x="105" y="1203"/>
                </a:lnTo>
                <a:lnTo>
                  <a:pt x="210" y="1152"/>
                </a:lnTo>
                <a:lnTo>
                  <a:pt x="282" y="1101"/>
                </a:lnTo>
                <a:lnTo>
                  <a:pt x="249" y="1029"/>
                </a:lnTo>
                <a:lnTo>
                  <a:pt x="285" y="942"/>
                </a:lnTo>
                <a:lnTo>
                  <a:pt x="495" y="996"/>
                </a:lnTo>
                <a:lnTo>
                  <a:pt x="543" y="1068"/>
                </a:lnTo>
                <a:lnTo>
                  <a:pt x="406" y="1182"/>
                </a:lnTo>
                <a:lnTo>
                  <a:pt x="289" y="1281"/>
                </a:lnTo>
                <a:lnTo>
                  <a:pt x="337" y="1554"/>
                </a:lnTo>
                <a:lnTo>
                  <a:pt x="412" y="1608"/>
                </a:lnTo>
                <a:lnTo>
                  <a:pt x="730" y="1527"/>
                </a:lnTo>
                <a:lnTo>
                  <a:pt x="852" y="1188"/>
                </a:lnTo>
                <a:lnTo>
                  <a:pt x="924" y="1158"/>
                </a:lnTo>
                <a:lnTo>
                  <a:pt x="1200" y="1266"/>
                </a:lnTo>
                <a:lnTo>
                  <a:pt x="1224" y="1443"/>
                </a:lnTo>
                <a:lnTo>
                  <a:pt x="1239" y="1560"/>
                </a:lnTo>
                <a:lnTo>
                  <a:pt x="1326" y="1566"/>
                </a:lnTo>
                <a:lnTo>
                  <a:pt x="1485" y="1446"/>
                </a:lnTo>
                <a:lnTo>
                  <a:pt x="1440" y="1353"/>
                </a:lnTo>
                <a:lnTo>
                  <a:pt x="1350" y="1353"/>
                </a:lnTo>
                <a:lnTo>
                  <a:pt x="1346" y="1276"/>
                </a:lnTo>
                <a:lnTo>
                  <a:pt x="1341" y="1140"/>
                </a:lnTo>
                <a:lnTo>
                  <a:pt x="1290" y="1110"/>
                </a:lnTo>
                <a:lnTo>
                  <a:pt x="1278" y="1110"/>
                </a:lnTo>
                <a:lnTo>
                  <a:pt x="1173" y="1068"/>
                </a:lnTo>
                <a:lnTo>
                  <a:pt x="1044" y="1023"/>
                </a:lnTo>
                <a:lnTo>
                  <a:pt x="951" y="771"/>
                </a:lnTo>
                <a:lnTo>
                  <a:pt x="891" y="681"/>
                </a:lnTo>
                <a:lnTo>
                  <a:pt x="1080" y="873"/>
                </a:lnTo>
                <a:lnTo>
                  <a:pt x="1145" y="882"/>
                </a:lnTo>
                <a:lnTo>
                  <a:pt x="1074" y="876"/>
                </a:lnTo>
                <a:lnTo>
                  <a:pt x="1206" y="894"/>
                </a:lnTo>
                <a:lnTo>
                  <a:pt x="1386" y="918"/>
                </a:lnTo>
                <a:lnTo>
                  <a:pt x="1464" y="855"/>
                </a:lnTo>
                <a:lnTo>
                  <a:pt x="1497" y="672"/>
                </a:lnTo>
                <a:lnTo>
                  <a:pt x="1587" y="567"/>
                </a:lnTo>
                <a:lnTo>
                  <a:pt x="1574" y="539"/>
                </a:lnTo>
                <a:lnTo>
                  <a:pt x="1555" y="411"/>
                </a:lnTo>
                <a:close/>
              </a:path>
            </a:pathLst>
          </a:custGeom>
          <a:solidFill>
            <a:srgbClr val="000000">
              <a:alpha val="7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Freeform 17"/>
          <p:cNvSpPr>
            <a:spLocks/>
          </p:cNvSpPr>
          <p:nvPr/>
        </p:nvSpPr>
        <p:spPr bwMode="auto">
          <a:xfrm>
            <a:off x="205264" y="3548064"/>
            <a:ext cx="3990994" cy="3132137"/>
          </a:xfrm>
          <a:custGeom>
            <a:avLst/>
            <a:gdLst/>
            <a:ahLst/>
            <a:cxnLst>
              <a:cxn ang="0">
                <a:pos x="324" y="546"/>
              </a:cxn>
              <a:cxn ang="0">
                <a:pos x="658" y="536"/>
              </a:cxn>
              <a:cxn ang="0">
                <a:pos x="590" y="780"/>
              </a:cxn>
              <a:cxn ang="0">
                <a:pos x="567" y="925"/>
              </a:cxn>
              <a:cxn ang="0">
                <a:pos x="197" y="1011"/>
              </a:cxn>
              <a:cxn ang="0">
                <a:pos x="71" y="894"/>
              </a:cxn>
              <a:cxn ang="0">
                <a:pos x="462" y="1250"/>
              </a:cxn>
              <a:cxn ang="0">
                <a:pos x="679" y="1373"/>
              </a:cxn>
              <a:cxn ang="0">
                <a:pos x="575" y="1797"/>
              </a:cxn>
              <a:cxn ang="0">
                <a:pos x="711" y="1973"/>
              </a:cxn>
              <a:cxn ang="0">
                <a:pos x="1007" y="1637"/>
              </a:cxn>
              <a:cxn ang="0">
                <a:pos x="959" y="1349"/>
              </a:cxn>
              <a:cxn ang="0">
                <a:pos x="1001" y="1188"/>
              </a:cxn>
              <a:cxn ang="0">
                <a:pos x="1199" y="1381"/>
              </a:cxn>
              <a:cxn ang="0">
                <a:pos x="1424" y="1449"/>
              </a:cxn>
              <a:cxn ang="0">
                <a:pos x="1664" y="1280"/>
              </a:cxn>
              <a:cxn ang="0">
                <a:pos x="1486" y="1183"/>
              </a:cxn>
              <a:cxn ang="0">
                <a:pos x="1331" y="1266"/>
              </a:cxn>
              <a:cxn ang="0">
                <a:pos x="1346" y="987"/>
              </a:cxn>
              <a:cxn ang="0">
                <a:pos x="1631" y="1089"/>
              </a:cxn>
              <a:cxn ang="0">
                <a:pos x="1860" y="829"/>
              </a:cxn>
              <a:cxn ang="0">
                <a:pos x="1274" y="678"/>
              </a:cxn>
              <a:cxn ang="0">
                <a:pos x="1164" y="364"/>
              </a:cxn>
              <a:cxn ang="0">
                <a:pos x="1409" y="144"/>
              </a:cxn>
              <a:cxn ang="0">
                <a:pos x="1187" y="0"/>
              </a:cxn>
              <a:cxn ang="0">
                <a:pos x="1172" y="174"/>
              </a:cxn>
              <a:cxn ang="0">
                <a:pos x="968" y="294"/>
              </a:cxn>
              <a:cxn ang="0">
                <a:pos x="1019" y="489"/>
              </a:cxn>
              <a:cxn ang="0">
                <a:pos x="843" y="828"/>
              </a:cxn>
              <a:cxn ang="0">
                <a:pos x="884" y="596"/>
              </a:cxn>
              <a:cxn ang="0">
                <a:pos x="796" y="377"/>
              </a:cxn>
              <a:cxn ang="0">
                <a:pos x="475" y="405"/>
              </a:cxn>
              <a:cxn ang="0">
                <a:pos x="232" y="478"/>
              </a:cxn>
            </a:cxnLst>
            <a:rect l="0" t="0" r="r" b="b"/>
            <a:pathLst>
              <a:path w="1886" h="1973">
                <a:moveTo>
                  <a:pt x="232" y="478"/>
                </a:moveTo>
                <a:lnTo>
                  <a:pt x="324" y="546"/>
                </a:lnTo>
                <a:lnTo>
                  <a:pt x="441" y="614"/>
                </a:lnTo>
                <a:lnTo>
                  <a:pt x="658" y="536"/>
                </a:lnTo>
                <a:lnTo>
                  <a:pt x="695" y="671"/>
                </a:lnTo>
                <a:lnTo>
                  <a:pt x="590" y="780"/>
                </a:lnTo>
                <a:lnTo>
                  <a:pt x="587" y="783"/>
                </a:lnTo>
                <a:lnTo>
                  <a:pt x="567" y="925"/>
                </a:lnTo>
                <a:lnTo>
                  <a:pt x="502" y="1042"/>
                </a:lnTo>
                <a:lnTo>
                  <a:pt x="197" y="1011"/>
                </a:lnTo>
                <a:lnTo>
                  <a:pt x="0" y="812"/>
                </a:lnTo>
                <a:lnTo>
                  <a:pt x="71" y="894"/>
                </a:lnTo>
                <a:lnTo>
                  <a:pt x="170" y="1143"/>
                </a:lnTo>
                <a:lnTo>
                  <a:pt x="462" y="1250"/>
                </a:lnTo>
                <a:lnTo>
                  <a:pt x="608" y="1245"/>
                </a:lnTo>
                <a:lnTo>
                  <a:pt x="679" y="1373"/>
                </a:lnTo>
                <a:lnTo>
                  <a:pt x="806" y="1512"/>
                </a:lnTo>
                <a:lnTo>
                  <a:pt x="575" y="1797"/>
                </a:lnTo>
                <a:lnTo>
                  <a:pt x="647" y="1925"/>
                </a:lnTo>
                <a:lnTo>
                  <a:pt x="711" y="1973"/>
                </a:lnTo>
                <a:lnTo>
                  <a:pt x="833" y="1809"/>
                </a:lnTo>
                <a:lnTo>
                  <a:pt x="1007" y="1637"/>
                </a:lnTo>
                <a:lnTo>
                  <a:pt x="991" y="1461"/>
                </a:lnTo>
                <a:lnTo>
                  <a:pt x="959" y="1349"/>
                </a:lnTo>
                <a:lnTo>
                  <a:pt x="893" y="1212"/>
                </a:lnTo>
                <a:lnTo>
                  <a:pt x="1001" y="1188"/>
                </a:lnTo>
                <a:lnTo>
                  <a:pt x="1118" y="1158"/>
                </a:lnTo>
                <a:lnTo>
                  <a:pt x="1199" y="1381"/>
                </a:lnTo>
                <a:lnTo>
                  <a:pt x="1235" y="1497"/>
                </a:lnTo>
                <a:lnTo>
                  <a:pt x="1424" y="1449"/>
                </a:lnTo>
                <a:lnTo>
                  <a:pt x="1567" y="1453"/>
                </a:lnTo>
                <a:lnTo>
                  <a:pt x="1664" y="1280"/>
                </a:lnTo>
                <a:lnTo>
                  <a:pt x="1551" y="1216"/>
                </a:lnTo>
                <a:lnTo>
                  <a:pt x="1486" y="1183"/>
                </a:lnTo>
                <a:lnTo>
                  <a:pt x="1431" y="1259"/>
                </a:lnTo>
                <a:lnTo>
                  <a:pt x="1331" y="1266"/>
                </a:lnTo>
                <a:lnTo>
                  <a:pt x="1286" y="1074"/>
                </a:lnTo>
                <a:lnTo>
                  <a:pt x="1346" y="987"/>
                </a:lnTo>
                <a:lnTo>
                  <a:pt x="1518" y="1053"/>
                </a:lnTo>
                <a:lnTo>
                  <a:pt x="1631" y="1089"/>
                </a:lnTo>
                <a:lnTo>
                  <a:pt x="1886" y="918"/>
                </a:lnTo>
                <a:lnTo>
                  <a:pt x="1860" y="829"/>
                </a:lnTo>
                <a:lnTo>
                  <a:pt x="1619" y="597"/>
                </a:lnTo>
                <a:lnTo>
                  <a:pt x="1274" y="678"/>
                </a:lnTo>
                <a:lnTo>
                  <a:pt x="1208" y="624"/>
                </a:lnTo>
                <a:lnTo>
                  <a:pt x="1164" y="364"/>
                </a:lnTo>
                <a:lnTo>
                  <a:pt x="1343" y="210"/>
                </a:lnTo>
                <a:lnTo>
                  <a:pt x="1409" y="144"/>
                </a:lnTo>
                <a:lnTo>
                  <a:pt x="1382" y="78"/>
                </a:lnTo>
                <a:lnTo>
                  <a:pt x="1187" y="0"/>
                </a:lnTo>
                <a:lnTo>
                  <a:pt x="1127" y="93"/>
                </a:lnTo>
                <a:lnTo>
                  <a:pt x="1172" y="174"/>
                </a:lnTo>
                <a:lnTo>
                  <a:pt x="1127" y="201"/>
                </a:lnTo>
                <a:lnTo>
                  <a:pt x="968" y="294"/>
                </a:lnTo>
                <a:lnTo>
                  <a:pt x="987" y="348"/>
                </a:lnTo>
                <a:lnTo>
                  <a:pt x="1019" y="489"/>
                </a:lnTo>
                <a:lnTo>
                  <a:pt x="1022" y="609"/>
                </a:lnTo>
                <a:lnTo>
                  <a:pt x="843" y="828"/>
                </a:lnTo>
                <a:lnTo>
                  <a:pt x="884" y="570"/>
                </a:lnTo>
                <a:lnTo>
                  <a:pt x="884" y="596"/>
                </a:lnTo>
                <a:lnTo>
                  <a:pt x="866" y="534"/>
                </a:lnTo>
                <a:lnTo>
                  <a:pt x="796" y="377"/>
                </a:lnTo>
                <a:lnTo>
                  <a:pt x="688" y="319"/>
                </a:lnTo>
                <a:lnTo>
                  <a:pt x="475" y="405"/>
                </a:lnTo>
                <a:lnTo>
                  <a:pt x="374" y="367"/>
                </a:lnTo>
                <a:lnTo>
                  <a:pt x="232" y="478"/>
                </a:lnTo>
                <a:close/>
              </a:path>
            </a:pathLst>
          </a:custGeom>
          <a:solidFill>
            <a:srgbClr val="6600CC">
              <a:alpha val="49001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2308198" y="5072074"/>
            <a:ext cx="7478377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3944440" y="1949450"/>
            <a:ext cx="3931743" cy="3048000"/>
          </a:xfrm>
          <a:custGeom>
            <a:avLst/>
            <a:gdLst/>
            <a:ahLst/>
            <a:cxnLst>
              <a:cxn ang="0">
                <a:pos x="244" y="432"/>
              </a:cxn>
              <a:cxn ang="0">
                <a:pos x="334" y="504"/>
              </a:cxn>
              <a:cxn ang="0">
                <a:pos x="448" y="576"/>
              </a:cxn>
              <a:cxn ang="0">
                <a:pos x="668" y="506"/>
              </a:cxn>
              <a:cxn ang="0">
                <a:pos x="700" y="642"/>
              </a:cxn>
              <a:cxn ang="0">
                <a:pos x="600" y="762"/>
              </a:cxn>
              <a:cxn ang="0">
                <a:pos x="580" y="946"/>
              </a:cxn>
              <a:cxn ang="0">
                <a:pos x="494" y="1006"/>
              </a:cxn>
              <a:cxn ang="0">
                <a:pos x="190" y="964"/>
              </a:cxn>
              <a:cxn ang="0">
                <a:pos x="0" y="758"/>
              </a:cxn>
              <a:cxn ang="0">
                <a:pos x="68" y="842"/>
              </a:cxn>
              <a:cxn ang="0">
                <a:pos x="158" y="1094"/>
              </a:cxn>
              <a:cxn ang="0">
                <a:pos x="446" y="1212"/>
              </a:cxn>
              <a:cxn ang="0">
                <a:pos x="610" y="1212"/>
              </a:cxn>
              <a:cxn ang="0">
                <a:pos x="686" y="1334"/>
              </a:cxn>
              <a:cxn ang="0">
                <a:pos x="830" y="1478"/>
              </a:cxn>
              <a:cxn ang="0">
                <a:pos x="590" y="1766"/>
              </a:cxn>
              <a:cxn ang="0">
                <a:pos x="696" y="1878"/>
              </a:cxn>
              <a:cxn ang="0">
                <a:pos x="754" y="1920"/>
              </a:cxn>
              <a:cxn ang="0">
                <a:pos x="826" y="1780"/>
              </a:cxn>
              <a:cxn ang="0">
                <a:pos x="1026" y="1608"/>
              </a:cxn>
              <a:cxn ang="0">
                <a:pos x="1030" y="1572"/>
              </a:cxn>
              <a:cxn ang="0">
                <a:pos x="974" y="1334"/>
              </a:cxn>
              <a:cxn ang="0">
                <a:pos x="878" y="1190"/>
              </a:cxn>
              <a:cxn ang="0">
                <a:pos x="986" y="1146"/>
              </a:cxn>
              <a:cxn ang="0">
                <a:pos x="1116" y="1124"/>
              </a:cxn>
              <a:cxn ang="0">
                <a:pos x="1214" y="1382"/>
              </a:cxn>
              <a:cxn ang="0">
                <a:pos x="1242" y="1472"/>
              </a:cxn>
              <a:cxn ang="0">
                <a:pos x="1406" y="1430"/>
              </a:cxn>
              <a:cxn ang="0">
                <a:pos x="1572" y="1426"/>
              </a:cxn>
              <a:cxn ang="0">
                <a:pos x="1646" y="1286"/>
              </a:cxn>
              <a:cxn ang="0">
                <a:pos x="1536" y="1218"/>
              </a:cxn>
              <a:cxn ang="0">
                <a:pos x="1472" y="1182"/>
              </a:cxn>
              <a:cxn ang="0">
                <a:pos x="1414" y="1256"/>
              </a:cxn>
              <a:cxn ang="0">
                <a:pos x="1330" y="1246"/>
              </a:cxn>
              <a:cxn ang="0">
                <a:pos x="1292" y="1046"/>
              </a:cxn>
              <a:cxn ang="0">
                <a:pos x="1336" y="974"/>
              </a:cxn>
              <a:cxn ang="0">
                <a:pos x="1508" y="1054"/>
              </a:cxn>
              <a:cxn ang="0">
                <a:pos x="1620" y="1094"/>
              </a:cxn>
              <a:cxn ang="0">
                <a:pos x="1838" y="950"/>
              </a:cxn>
              <a:cxn ang="0">
                <a:pos x="1858" y="842"/>
              </a:cxn>
              <a:cxn ang="0">
                <a:pos x="1622" y="584"/>
              </a:cxn>
              <a:cxn ang="0">
                <a:pos x="1278" y="670"/>
              </a:cxn>
              <a:cxn ang="0">
                <a:pos x="1214" y="614"/>
              </a:cxn>
              <a:cxn ang="0">
                <a:pos x="1180" y="352"/>
              </a:cxn>
              <a:cxn ang="0">
                <a:pos x="1362" y="188"/>
              </a:cxn>
              <a:cxn ang="0">
                <a:pos x="1418" y="144"/>
              </a:cxn>
              <a:cxn ang="0">
                <a:pos x="1364" y="58"/>
              </a:cxn>
              <a:cxn ang="0">
                <a:pos x="1180" y="0"/>
              </a:cxn>
              <a:cxn ang="0">
                <a:pos x="1136" y="80"/>
              </a:cxn>
              <a:cxn ang="0">
                <a:pos x="1168" y="156"/>
              </a:cxn>
              <a:cxn ang="0">
                <a:pos x="980" y="268"/>
              </a:cxn>
              <a:cxn ang="0">
                <a:pos x="1004" y="330"/>
              </a:cxn>
              <a:cxn ang="0">
                <a:pos x="1022" y="566"/>
              </a:cxn>
              <a:cxn ang="0">
                <a:pos x="842" y="804"/>
              </a:cxn>
              <a:cxn ang="0">
                <a:pos x="894" y="574"/>
              </a:cxn>
              <a:cxn ang="0">
                <a:pos x="892" y="574"/>
              </a:cxn>
              <a:cxn ang="0">
                <a:pos x="812" y="352"/>
              </a:cxn>
              <a:cxn ang="0">
                <a:pos x="706" y="290"/>
              </a:cxn>
              <a:cxn ang="0">
                <a:pos x="490" y="368"/>
              </a:cxn>
              <a:cxn ang="0">
                <a:pos x="390" y="326"/>
              </a:cxn>
              <a:cxn ang="0">
                <a:pos x="244" y="432"/>
              </a:cxn>
            </a:cxnLst>
            <a:rect l="0" t="0" r="r" b="b"/>
            <a:pathLst>
              <a:path w="1858" h="1920">
                <a:moveTo>
                  <a:pt x="244" y="432"/>
                </a:moveTo>
                <a:lnTo>
                  <a:pt x="334" y="504"/>
                </a:lnTo>
                <a:lnTo>
                  <a:pt x="448" y="576"/>
                </a:lnTo>
                <a:lnTo>
                  <a:pt x="668" y="506"/>
                </a:lnTo>
                <a:lnTo>
                  <a:pt x="700" y="642"/>
                </a:lnTo>
                <a:lnTo>
                  <a:pt x="600" y="762"/>
                </a:lnTo>
                <a:lnTo>
                  <a:pt x="580" y="946"/>
                </a:lnTo>
                <a:lnTo>
                  <a:pt x="494" y="1006"/>
                </a:lnTo>
                <a:lnTo>
                  <a:pt x="190" y="964"/>
                </a:lnTo>
                <a:lnTo>
                  <a:pt x="0" y="758"/>
                </a:lnTo>
                <a:lnTo>
                  <a:pt x="68" y="842"/>
                </a:lnTo>
                <a:lnTo>
                  <a:pt x="158" y="1094"/>
                </a:lnTo>
                <a:lnTo>
                  <a:pt x="446" y="1212"/>
                </a:lnTo>
                <a:lnTo>
                  <a:pt x="610" y="1212"/>
                </a:lnTo>
                <a:lnTo>
                  <a:pt x="686" y="1334"/>
                </a:lnTo>
                <a:lnTo>
                  <a:pt x="830" y="1478"/>
                </a:lnTo>
                <a:lnTo>
                  <a:pt x="590" y="1766"/>
                </a:lnTo>
                <a:lnTo>
                  <a:pt x="696" y="1878"/>
                </a:lnTo>
                <a:lnTo>
                  <a:pt x="754" y="1920"/>
                </a:lnTo>
                <a:lnTo>
                  <a:pt x="826" y="1780"/>
                </a:lnTo>
                <a:lnTo>
                  <a:pt x="1026" y="1608"/>
                </a:lnTo>
                <a:lnTo>
                  <a:pt x="1030" y="1572"/>
                </a:lnTo>
                <a:lnTo>
                  <a:pt x="974" y="1334"/>
                </a:lnTo>
                <a:lnTo>
                  <a:pt x="878" y="1190"/>
                </a:lnTo>
                <a:lnTo>
                  <a:pt x="986" y="1146"/>
                </a:lnTo>
                <a:lnTo>
                  <a:pt x="1116" y="1124"/>
                </a:lnTo>
                <a:lnTo>
                  <a:pt x="1214" y="1382"/>
                </a:lnTo>
                <a:lnTo>
                  <a:pt x="1242" y="1472"/>
                </a:lnTo>
                <a:lnTo>
                  <a:pt x="1406" y="1430"/>
                </a:lnTo>
                <a:lnTo>
                  <a:pt x="1572" y="1426"/>
                </a:lnTo>
                <a:lnTo>
                  <a:pt x="1646" y="1286"/>
                </a:lnTo>
                <a:lnTo>
                  <a:pt x="1536" y="1218"/>
                </a:lnTo>
                <a:lnTo>
                  <a:pt x="1472" y="1182"/>
                </a:lnTo>
                <a:lnTo>
                  <a:pt x="1414" y="1256"/>
                </a:lnTo>
                <a:lnTo>
                  <a:pt x="1330" y="1246"/>
                </a:lnTo>
                <a:lnTo>
                  <a:pt x="1292" y="1046"/>
                </a:lnTo>
                <a:lnTo>
                  <a:pt x="1336" y="974"/>
                </a:lnTo>
                <a:lnTo>
                  <a:pt x="1508" y="1054"/>
                </a:lnTo>
                <a:lnTo>
                  <a:pt x="1620" y="1094"/>
                </a:lnTo>
                <a:lnTo>
                  <a:pt x="1838" y="950"/>
                </a:lnTo>
                <a:lnTo>
                  <a:pt x="1858" y="842"/>
                </a:lnTo>
                <a:lnTo>
                  <a:pt x="1622" y="584"/>
                </a:lnTo>
                <a:lnTo>
                  <a:pt x="1278" y="670"/>
                </a:lnTo>
                <a:lnTo>
                  <a:pt x="1214" y="614"/>
                </a:lnTo>
                <a:lnTo>
                  <a:pt x="1180" y="352"/>
                </a:lnTo>
                <a:lnTo>
                  <a:pt x="1362" y="188"/>
                </a:lnTo>
                <a:lnTo>
                  <a:pt x="1418" y="144"/>
                </a:lnTo>
                <a:lnTo>
                  <a:pt x="1364" y="58"/>
                </a:lnTo>
                <a:lnTo>
                  <a:pt x="1180" y="0"/>
                </a:lnTo>
                <a:lnTo>
                  <a:pt x="1136" y="80"/>
                </a:lnTo>
                <a:lnTo>
                  <a:pt x="1168" y="156"/>
                </a:lnTo>
                <a:lnTo>
                  <a:pt x="980" y="268"/>
                </a:lnTo>
                <a:lnTo>
                  <a:pt x="1004" y="330"/>
                </a:lnTo>
                <a:lnTo>
                  <a:pt x="1022" y="566"/>
                </a:lnTo>
                <a:lnTo>
                  <a:pt x="842" y="804"/>
                </a:lnTo>
                <a:lnTo>
                  <a:pt x="894" y="574"/>
                </a:lnTo>
                <a:lnTo>
                  <a:pt x="892" y="574"/>
                </a:lnTo>
                <a:lnTo>
                  <a:pt x="812" y="352"/>
                </a:lnTo>
                <a:lnTo>
                  <a:pt x="706" y="290"/>
                </a:lnTo>
                <a:lnTo>
                  <a:pt x="490" y="368"/>
                </a:lnTo>
                <a:lnTo>
                  <a:pt x="390" y="326"/>
                </a:lnTo>
                <a:lnTo>
                  <a:pt x="244" y="432"/>
                </a:lnTo>
                <a:close/>
              </a:path>
            </a:pathLst>
          </a:custGeom>
          <a:solidFill>
            <a:srgbClr val="000000">
              <a:alpha val="5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44440" y="152400"/>
            <a:ext cx="6868911" cy="4864100"/>
            <a:chOff x="1858" y="128"/>
            <a:chExt cx="3246" cy="3064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858" y="1260"/>
              <a:ext cx="1858" cy="1920"/>
            </a:xfrm>
            <a:custGeom>
              <a:avLst/>
              <a:gdLst/>
              <a:ahLst/>
              <a:cxnLst>
                <a:cxn ang="0">
                  <a:pos x="244" y="432"/>
                </a:cxn>
                <a:cxn ang="0">
                  <a:pos x="334" y="504"/>
                </a:cxn>
                <a:cxn ang="0">
                  <a:pos x="448" y="576"/>
                </a:cxn>
                <a:cxn ang="0">
                  <a:pos x="668" y="506"/>
                </a:cxn>
                <a:cxn ang="0">
                  <a:pos x="700" y="642"/>
                </a:cxn>
                <a:cxn ang="0">
                  <a:pos x="600" y="762"/>
                </a:cxn>
                <a:cxn ang="0">
                  <a:pos x="580" y="946"/>
                </a:cxn>
                <a:cxn ang="0">
                  <a:pos x="494" y="1006"/>
                </a:cxn>
                <a:cxn ang="0">
                  <a:pos x="190" y="964"/>
                </a:cxn>
                <a:cxn ang="0">
                  <a:pos x="0" y="758"/>
                </a:cxn>
                <a:cxn ang="0">
                  <a:pos x="68" y="842"/>
                </a:cxn>
                <a:cxn ang="0">
                  <a:pos x="158" y="1094"/>
                </a:cxn>
                <a:cxn ang="0">
                  <a:pos x="446" y="1212"/>
                </a:cxn>
                <a:cxn ang="0">
                  <a:pos x="610" y="1212"/>
                </a:cxn>
                <a:cxn ang="0">
                  <a:pos x="686" y="1334"/>
                </a:cxn>
                <a:cxn ang="0">
                  <a:pos x="830" y="1478"/>
                </a:cxn>
                <a:cxn ang="0">
                  <a:pos x="590" y="1766"/>
                </a:cxn>
                <a:cxn ang="0">
                  <a:pos x="696" y="1878"/>
                </a:cxn>
                <a:cxn ang="0">
                  <a:pos x="754" y="1920"/>
                </a:cxn>
                <a:cxn ang="0">
                  <a:pos x="826" y="1780"/>
                </a:cxn>
                <a:cxn ang="0">
                  <a:pos x="1026" y="1608"/>
                </a:cxn>
                <a:cxn ang="0">
                  <a:pos x="1030" y="1572"/>
                </a:cxn>
                <a:cxn ang="0">
                  <a:pos x="974" y="1334"/>
                </a:cxn>
                <a:cxn ang="0">
                  <a:pos x="878" y="1190"/>
                </a:cxn>
                <a:cxn ang="0">
                  <a:pos x="986" y="1146"/>
                </a:cxn>
                <a:cxn ang="0">
                  <a:pos x="1116" y="1124"/>
                </a:cxn>
                <a:cxn ang="0">
                  <a:pos x="1214" y="1382"/>
                </a:cxn>
                <a:cxn ang="0">
                  <a:pos x="1242" y="1472"/>
                </a:cxn>
                <a:cxn ang="0">
                  <a:pos x="1406" y="1430"/>
                </a:cxn>
                <a:cxn ang="0">
                  <a:pos x="1572" y="1426"/>
                </a:cxn>
                <a:cxn ang="0">
                  <a:pos x="1646" y="1286"/>
                </a:cxn>
                <a:cxn ang="0">
                  <a:pos x="1536" y="1218"/>
                </a:cxn>
                <a:cxn ang="0">
                  <a:pos x="1472" y="1182"/>
                </a:cxn>
                <a:cxn ang="0">
                  <a:pos x="1414" y="1256"/>
                </a:cxn>
                <a:cxn ang="0">
                  <a:pos x="1330" y="1246"/>
                </a:cxn>
                <a:cxn ang="0">
                  <a:pos x="1292" y="1046"/>
                </a:cxn>
                <a:cxn ang="0">
                  <a:pos x="1336" y="974"/>
                </a:cxn>
                <a:cxn ang="0">
                  <a:pos x="1508" y="1054"/>
                </a:cxn>
                <a:cxn ang="0">
                  <a:pos x="1620" y="1094"/>
                </a:cxn>
                <a:cxn ang="0">
                  <a:pos x="1838" y="950"/>
                </a:cxn>
                <a:cxn ang="0">
                  <a:pos x="1858" y="842"/>
                </a:cxn>
                <a:cxn ang="0">
                  <a:pos x="1622" y="584"/>
                </a:cxn>
                <a:cxn ang="0">
                  <a:pos x="1278" y="670"/>
                </a:cxn>
                <a:cxn ang="0">
                  <a:pos x="1214" y="614"/>
                </a:cxn>
                <a:cxn ang="0">
                  <a:pos x="1180" y="352"/>
                </a:cxn>
                <a:cxn ang="0">
                  <a:pos x="1362" y="188"/>
                </a:cxn>
                <a:cxn ang="0">
                  <a:pos x="1418" y="144"/>
                </a:cxn>
                <a:cxn ang="0">
                  <a:pos x="1364" y="58"/>
                </a:cxn>
                <a:cxn ang="0">
                  <a:pos x="1180" y="0"/>
                </a:cxn>
                <a:cxn ang="0">
                  <a:pos x="1136" y="80"/>
                </a:cxn>
                <a:cxn ang="0">
                  <a:pos x="1168" y="156"/>
                </a:cxn>
                <a:cxn ang="0">
                  <a:pos x="980" y="268"/>
                </a:cxn>
                <a:cxn ang="0">
                  <a:pos x="1004" y="330"/>
                </a:cxn>
                <a:cxn ang="0">
                  <a:pos x="1022" y="566"/>
                </a:cxn>
                <a:cxn ang="0">
                  <a:pos x="842" y="804"/>
                </a:cxn>
                <a:cxn ang="0">
                  <a:pos x="894" y="574"/>
                </a:cxn>
                <a:cxn ang="0">
                  <a:pos x="892" y="574"/>
                </a:cxn>
                <a:cxn ang="0">
                  <a:pos x="812" y="352"/>
                </a:cxn>
                <a:cxn ang="0">
                  <a:pos x="706" y="290"/>
                </a:cxn>
                <a:cxn ang="0">
                  <a:pos x="490" y="368"/>
                </a:cxn>
                <a:cxn ang="0">
                  <a:pos x="390" y="326"/>
                </a:cxn>
                <a:cxn ang="0">
                  <a:pos x="244" y="432"/>
                </a:cxn>
              </a:cxnLst>
              <a:rect l="0" t="0" r="r" b="b"/>
              <a:pathLst>
                <a:path w="1858" h="1920">
                  <a:moveTo>
                    <a:pt x="244" y="432"/>
                  </a:moveTo>
                  <a:lnTo>
                    <a:pt x="334" y="504"/>
                  </a:lnTo>
                  <a:lnTo>
                    <a:pt x="448" y="576"/>
                  </a:lnTo>
                  <a:lnTo>
                    <a:pt x="668" y="506"/>
                  </a:lnTo>
                  <a:lnTo>
                    <a:pt x="700" y="642"/>
                  </a:lnTo>
                  <a:lnTo>
                    <a:pt x="600" y="762"/>
                  </a:lnTo>
                  <a:lnTo>
                    <a:pt x="580" y="946"/>
                  </a:lnTo>
                  <a:lnTo>
                    <a:pt x="494" y="1006"/>
                  </a:lnTo>
                  <a:lnTo>
                    <a:pt x="190" y="964"/>
                  </a:lnTo>
                  <a:lnTo>
                    <a:pt x="0" y="758"/>
                  </a:lnTo>
                  <a:lnTo>
                    <a:pt x="68" y="842"/>
                  </a:lnTo>
                  <a:lnTo>
                    <a:pt x="158" y="1094"/>
                  </a:lnTo>
                  <a:lnTo>
                    <a:pt x="446" y="1212"/>
                  </a:lnTo>
                  <a:lnTo>
                    <a:pt x="610" y="1212"/>
                  </a:lnTo>
                  <a:lnTo>
                    <a:pt x="686" y="1334"/>
                  </a:lnTo>
                  <a:lnTo>
                    <a:pt x="830" y="1478"/>
                  </a:lnTo>
                  <a:lnTo>
                    <a:pt x="590" y="1766"/>
                  </a:lnTo>
                  <a:lnTo>
                    <a:pt x="696" y="1878"/>
                  </a:lnTo>
                  <a:lnTo>
                    <a:pt x="754" y="1920"/>
                  </a:lnTo>
                  <a:lnTo>
                    <a:pt x="826" y="1780"/>
                  </a:lnTo>
                  <a:lnTo>
                    <a:pt x="1026" y="1608"/>
                  </a:lnTo>
                  <a:lnTo>
                    <a:pt x="1030" y="1572"/>
                  </a:lnTo>
                  <a:lnTo>
                    <a:pt x="974" y="1334"/>
                  </a:lnTo>
                  <a:lnTo>
                    <a:pt x="878" y="1190"/>
                  </a:lnTo>
                  <a:lnTo>
                    <a:pt x="986" y="1146"/>
                  </a:lnTo>
                  <a:lnTo>
                    <a:pt x="1116" y="1124"/>
                  </a:lnTo>
                  <a:lnTo>
                    <a:pt x="1214" y="1382"/>
                  </a:lnTo>
                  <a:lnTo>
                    <a:pt x="1242" y="1472"/>
                  </a:lnTo>
                  <a:lnTo>
                    <a:pt x="1406" y="1430"/>
                  </a:lnTo>
                  <a:lnTo>
                    <a:pt x="1572" y="1426"/>
                  </a:lnTo>
                  <a:lnTo>
                    <a:pt x="1646" y="1286"/>
                  </a:lnTo>
                  <a:lnTo>
                    <a:pt x="1536" y="1218"/>
                  </a:lnTo>
                  <a:lnTo>
                    <a:pt x="1472" y="1182"/>
                  </a:lnTo>
                  <a:lnTo>
                    <a:pt x="1414" y="1256"/>
                  </a:lnTo>
                  <a:lnTo>
                    <a:pt x="1330" y="1246"/>
                  </a:lnTo>
                  <a:lnTo>
                    <a:pt x="1292" y="1046"/>
                  </a:lnTo>
                  <a:lnTo>
                    <a:pt x="1336" y="974"/>
                  </a:lnTo>
                  <a:lnTo>
                    <a:pt x="1508" y="1054"/>
                  </a:lnTo>
                  <a:lnTo>
                    <a:pt x="1620" y="1094"/>
                  </a:lnTo>
                  <a:lnTo>
                    <a:pt x="1838" y="950"/>
                  </a:lnTo>
                  <a:lnTo>
                    <a:pt x="1858" y="842"/>
                  </a:lnTo>
                  <a:lnTo>
                    <a:pt x="1622" y="584"/>
                  </a:lnTo>
                  <a:lnTo>
                    <a:pt x="1278" y="670"/>
                  </a:lnTo>
                  <a:lnTo>
                    <a:pt x="1214" y="614"/>
                  </a:lnTo>
                  <a:lnTo>
                    <a:pt x="1180" y="352"/>
                  </a:lnTo>
                  <a:lnTo>
                    <a:pt x="1362" y="188"/>
                  </a:lnTo>
                  <a:lnTo>
                    <a:pt x="1418" y="144"/>
                  </a:lnTo>
                  <a:lnTo>
                    <a:pt x="1364" y="58"/>
                  </a:lnTo>
                  <a:lnTo>
                    <a:pt x="1180" y="0"/>
                  </a:lnTo>
                  <a:lnTo>
                    <a:pt x="1136" y="80"/>
                  </a:lnTo>
                  <a:lnTo>
                    <a:pt x="1168" y="156"/>
                  </a:lnTo>
                  <a:lnTo>
                    <a:pt x="980" y="268"/>
                  </a:lnTo>
                  <a:lnTo>
                    <a:pt x="1004" y="330"/>
                  </a:lnTo>
                  <a:lnTo>
                    <a:pt x="1022" y="566"/>
                  </a:lnTo>
                  <a:lnTo>
                    <a:pt x="842" y="804"/>
                  </a:lnTo>
                  <a:lnTo>
                    <a:pt x="894" y="574"/>
                  </a:lnTo>
                  <a:lnTo>
                    <a:pt x="892" y="574"/>
                  </a:lnTo>
                  <a:lnTo>
                    <a:pt x="812" y="352"/>
                  </a:lnTo>
                  <a:lnTo>
                    <a:pt x="706" y="290"/>
                  </a:lnTo>
                  <a:lnTo>
                    <a:pt x="490" y="368"/>
                  </a:lnTo>
                  <a:lnTo>
                    <a:pt x="390" y="326"/>
                  </a:lnTo>
                  <a:lnTo>
                    <a:pt x="244" y="432"/>
                  </a:lnTo>
                  <a:close/>
                </a:path>
              </a:pathLst>
            </a:custGeom>
            <a:solidFill>
              <a:srgbClr val="000000">
                <a:alpha val="52000"/>
              </a:srgb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rot="3634972" flipH="1" flipV="1">
              <a:off x="3215" y="1303"/>
              <a:ext cx="1858" cy="1920"/>
            </a:xfrm>
            <a:custGeom>
              <a:avLst/>
              <a:gdLst/>
              <a:ahLst/>
              <a:cxnLst>
                <a:cxn ang="0">
                  <a:pos x="244" y="432"/>
                </a:cxn>
                <a:cxn ang="0">
                  <a:pos x="334" y="504"/>
                </a:cxn>
                <a:cxn ang="0">
                  <a:pos x="448" y="576"/>
                </a:cxn>
                <a:cxn ang="0">
                  <a:pos x="668" y="506"/>
                </a:cxn>
                <a:cxn ang="0">
                  <a:pos x="700" y="642"/>
                </a:cxn>
                <a:cxn ang="0">
                  <a:pos x="600" y="762"/>
                </a:cxn>
                <a:cxn ang="0">
                  <a:pos x="580" y="946"/>
                </a:cxn>
                <a:cxn ang="0">
                  <a:pos x="494" y="1006"/>
                </a:cxn>
                <a:cxn ang="0">
                  <a:pos x="190" y="964"/>
                </a:cxn>
                <a:cxn ang="0">
                  <a:pos x="0" y="758"/>
                </a:cxn>
                <a:cxn ang="0">
                  <a:pos x="68" y="842"/>
                </a:cxn>
                <a:cxn ang="0">
                  <a:pos x="158" y="1094"/>
                </a:cxn>
                <a:cxn ang="0">
                  <a:pos x="446" y="1212"/>
                </a:cxn>
                <a:cxn ang="0">
                  <a:pos x="610" y="1212"/>
                </a:cxn>
                <a:cxn ang="0">
                  <a:pos x="686" y="1334"/>
                </a:cxn>
                <a:cxn ang="0">
                  <a:pos x="830" y="1478"/>
                </a:cxn>
                <a:cxn ang="0">
                  <a:pos x="590" y="1766"/>
                </a:cxn>
                <a:cxn ang="0">
                  <a:pos x="696" y="1878"/>
                </a:cxn>
                <a:cxn ang="0">
                  <a:pos x="754" y="1920"/>
                </a:cxn>
                <a:cxn ang="0">
                  <a:pos x="826" y="1780"/>
                </a:cxn>
                <a:cxn ang="0">
                  <a:pos x="1026" y="1608"/>
                </a:cxn>
                <a:cxn ang="0">
                  <a:pos x="1030" y="1572"/>
                </a:cxn>
                <a:cxn ang="0">
                  <a:pos x="974" y="1334"/>
                </a:cxn>
                <a:cxn ang="0">
                  <a:pos x="878" y="1190"/>
                </a:cxn>
                <a:cxn ang="0">
                  <a:pos x="986" y="1146"/>
                </a:cxn>
                <a:cxn ang="0">
                  <a:pos x="1116" y="1124"/>
                </a:cxn>
                <a:cxn ang="0">
                  <a:pos x="1214" y="1382"/>
                </a:cxn>
                <a:cxn ang="0">
                  <a:pos x="1242" y="1472"/>
                </a:cxn>
                <a:cxn ang="0">
                  <a:pos x="1406" y="1430"/>
                </a:cxn>
                <a:cxn ang="0">
                  <a:pos x="1572" y="1426"/>
                </a:cxn>
                <a:cxn ang="0">
                  <a:pos x="1646" y="1286"/>
                </a:cxn>
                <a:cxn ang="0">
                  <a:pos x="1536" y="1218"/>
                </a:cxn>
                <a:cxn ang="0">
                  <a:pos x="1472" y="1182"/>
                </a:cxn>
                <a:cxn ang="0">
                  <a:pos x="1414" y="1256"/>
                </a:cxn>
                <a:cxn ang="0">
                  <a:pos x="1330" y="1246"/>
                </a:cxn>
                <a:cxn ang="0">
                  <a:pos x="1292" y="1046"/>
                </a:cxn>
                <a:cxn ang="0">
                  <a:pos x="1336" y="974"/>
                </a:cxn>
                <a:cxn ang="0">
                  <a:pos x="1508" y="1054"/>
                </a:cxn>
                <a:cxn ang="0">
                  <a:pos x="1620" y="1094"/>
                </a:cxn>
                <a:cxn ang="0">
                  <a:pos x="1838" y="950"/>
                </a:cxn>
                <a:cxn ang="0">
                  <a:pos x="1858" y="842"/>
                </a:cxn>
                <a:cxn ang="0">
                  <a:pos x="1622" y="584"/>
                </a:cxn>
                <a:cxn ang="0">
                  <a:pos x="1278" y="670"/>
                </a:cxn>
                <a:cxn ang="0">
                  <a:pos x="1214" y="614"/>
                </a:cxn>
                <a:cxn ang="0">
                  <a:pos x="1180" y="352"/>
                </a:cxn>
                <a:cxn ang="0">
                  <a:pos x="1362" y="188"/>
                </a:cxn>
                <a:cxn ang="0">
                  <a:pos x="1418" y="144"/>
                </a:cxn>
                <a:cxn ang="0">
                  <a:pos x="1364" y="58"/>
                </a:cxn>
                <a:cxn ang="0">
                  <a:pos x="1180" y="0"/>
                </a:cxn>
                <a:cxn ang="0">
                  <a:pos x="1136" y="80"/>
                </a:cxn>
                <a:cxn ang="0">
                  <a:pos x="1168" y="156"/>
                </a:cxn>
                <a:cxn ang="0">
                  <a:pos x="980" y="268"/>
                </a:cxn>
                <a:cxn ang="0">
                  <a:pos x="1004" y="330"/>
                </a:cxn>
                <a:cxn ang="0">
                  <a:pos x="1022" y="566"/>
                </a:cxn>
                <a:cxn ang="0">
                  <a:pos x="842" y="804"/>
                </a:cxn>
                <a:cxn ang="0">
                  <a:pos x="894" y="574"/>
                </a:cxn>
                <a:cxn ang="0">
                  <a:pos x="892" y="574"/>
                </a:cxn>
                <a:cxn ang="0">
                  <a:pos x="812" y="352"/>
                </a:cxn>
                <a:cxn ang="0">
                  <a:pos x="706" y="290"/>
                </a:cxn>
                <a:cxn ang="0">
                  <a:pos x="490" y="368"/>
                </a:cxn>
                <a:cxn ang="0">
                  <a:pos x="390" y="326"/>
                </a:cxn>
                <a:cxn ang="0">
                  <a:pos x="244" y="432"/>
                </a:cxn>
              </a:cxnLst>
              <a:rect l="0" t="0" r="r" b="b"/>
              <a:pathLst>
                <a:path w="1858" h="1920">
                  <a:moveTo>
                    <a:pt x="244" y="432"/>
                  </a:moveTo>
                  <a:lnTo>
                    <a:pt x="334" y="504"/>
                  </a:lnTo>
                  <a:lnTo>
                    <a:pt x="448" y="576"/>
                  </a:lnTo>
                  <a:lnTo>
                    <a:pt x="668" y="506"/>
                  </a:lnTo>
                  <a:lnTo>
                    <a:pt x="700" y="642"/>
                  </a:lnTo>
                  <a:lnTo>
                    <a:pt x="600" y="762"/>
                  </a:lnTo>
                  <a:lnTo>
                    <a:pt x="580" y="946"/>
                  </a:lnTo>
                  <a:lnTo>
                    <a:pt x="494" y="1006"/>
                  </a:lnTo>
                  <a:lnTo>
                    <a:pt x="190" y="964"/>
                  </a:lnTo>
                  <a:lnTo>
                    <a:pt x="0" y="758"/>
                  </a:lnTo>
                  <a:lnTo>
                    <a:pt x="68" y="842"/>
                  </a:lnTo>
                  <a:lnTo>
                    <a:pt x="158" y="1094"/>
                  </a:lnTo>
                  <a:lnTo>
                    <a:pt x="446" y="1212"/>
                  </a:lnTo>
                  <a:lnTo>
                    <a:pt x="610" y="1212"/>
                  </a:lnTo>
                  <a:lnTo>
                    <a:pt x="686" y="1334"/>
                  </a:lnTo>
                  <a:lnTo>
                    <a:pt x="830" y="1478"/>
                  </a:lnTo>
                  <a:lnTo>
                    <a:pt x="590" y="1766"/>
                  </a:lnTo>
                  <a:lnTo>
                    <a:pt x="696" y="1878"/>
                  </a:lnTo>
                  <a:lnTo>
                    <a:pt x="754" y="1920"/>
                  </a:lnTo>
                  <a:lnTo>
                    <a:pt x="826" y="1780"/>
                  </a:lnTo>
                  <a:lnTo>
                    <a:pt x="1026" y="1608"/>
                  </a:lnTo>
                  <a:lnTo>
                    <a:pt x="1030" y="1572"/>
                  </a:lnTo>
                  <a:lnTo>
                    <a:pt x="974" y="1334"/>
                  </a:lnTo>
                  <a:lnTo>
                    <a:pt x="878" y="1190"/>
                  </a:lnTo>
                  <a:lnTo>
                    <a:pt x="986" y="1146"/>
                  </a:lnTo>
                  <a:lnTo>
                    <a:pt x="1116" y="1124"/>
                  </a:lnTo>
                  <a:lnTo>
                    <a:pt x="1214" y="1382"/>
                  </a:lnTo>
                  <a:lnTo>
                    <a:pt x="1242" y="1472"/>
                  </a:lnTo>
                  <a:lnTo>
                    <a:pt x="1406" y="1430"/>
                  </a:lnTo>
                  <a:lnTo>
                    <a:pt x="1572" y="1426"/>
                  </a:lnTo>
                  <a:lnTo>
                    <a:pt x="1646" y="1286"/>
                  </a:lnTo>
                  <a:lnTo>
                    <a:pt x="1536" y="1218"/>
                  </a:lnTo>
                  <a:lnTo>
                    <a:pt x="1472" y="1182"/>
                  </a:lnTo>
                  <a:lnTo>
                    <a:pt x="1414" y="1256"/>
                  </a:lnTo>
                  <a:lnTo>
                    <a:pt x="1330" y="1246"/>
                  </a:lnTo>
                  <a:lnTo>
                    <a:pt x="1292" y="1046"/>
                  </a:lnTo>
                  <a:lnTo>
                    <a:pt x="1336" y="974"/>
                  </a:lnTo>
                  <a:lnTo>
                    <a:pt x="1508" y="1054"/>
                  </a:lnTo>
                  <a:lnTo>
                    <a:pt x="1620" y="1094"/>
                  </a:lnTo>
                  <a:lnTo>
                    <a:pt x="1838" y="950"/>
                  </a:lnTo>
                  <a:lnTo>
                    <a:pt x="1858" y="842"/>
                  </a:lnTo>
                  <a:lnTo>
                    <a:pt x="1622" y="584"/>
                  </a:lnTo>
                  <a:lnTo>
                    <a:pt x="1278" y="670"/>
                  </a:lnTo>
                  <a:lnTo>
                    <a:pt x="1214" y="614"/>
                  </a:lnTo>
                  <a:lnTo>
                    <a:pt x="1180" y="352"/>
                  </a:lnTo>
                  <a:lnTo>
                    <a:pt x="1362" y="188"/>
                  </a:lnTo>
                  <a:lnTo>
                    <a:pt x="1418" y="144"/>
                  </a:lnTo>
                  <a:lnTo>
                    <a:pt x="1364" y="58"/>
                  </a:lnTo>
                  <a:lnTo>
                    <a:pt x="1180" y="0"/>
                  </a:lnTo>
                  <a:lnTo>
                    <a:pt x="1136" y="80"/>
                  </a:lnTo>
                  <a:lnTo>
                    <a:pt x="1168" y="156"/>
                  </a:lnTo>
                  <a:lnTo>
                    <a:pt x="980" y="268"/>
                  </a:lnTo>
                  <a:lnTo>
                    <a:pt x="1004" y="330"/>
                  </a:lnTo>
                  <a:lnTo>
                    <a:pt x="1022" y="566"/>
                  </a:lnTo>
                  <a:lnTo>
                    <a:pt x="842" y="804"/>
                  </a:lnTo>
                  <a:lnTo>
                    <a:pt x="894" y="574"/>
                  </a:lnTo>
                  <a:lnTo>
                    <a:pt x="892" y="574"/>
                  </a:lnTo>
                  <a:lnTo>
                    <a:pt x="812" y="352"/>
                  </a:lnTo>
                  <a:lnTo>
                    <a:pt x="706" y="290"/>
                  </a:lnTo>
                  <a:lnTo>
                    <a:pt x="490" y="368"/>
                  </a:lnTo>
                  <a:lnTo>
                    <a:pt x="390" y="326"/>
                  </a:lnTo>
                  <a:lnTo>
                    <a:pt x="244" y="432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 rot="18020433" flipH="1" flipV="1">
              <a:off x="2567" y="97"/>
              <a:ext cx="1858" cy="1920"/>
            </a:xfrm>
            <a:custGeom>
              <a:avLst/>
              <a:gdLst/>
              <a:ahLst/>
              <a:cxnLst>
                <a:cxn ang="0">
                  <a:pos x="244" y="432"/>
                </a:cxn>
                <a:cxn ang="0">
                  <a:pos x="334" y="504"/>
                </a:cxn>
                <a:cxn ang="0">
                  <a:pos x="448" y="576"/>
                </a:cxn>
                <a:cxn ang="0">
                  <a:pos x="668" y="506"/>
                </a:cxn>
                <a:cxn ang="0">
                  <a:pos x="700" y="642"/>
                </a:cxn>
                <a:cxn ang="0">
                  <a:pos x="600" y="762"/>
                </a:cxn>
                <a:cxn ang="0">
                  <a:pos x="580" y="946"/>
                </a:cxn>
                <a:cxn ang="0">
                  <a:pos x="494" y="1006"/>
                </a:cxn>
                <a:cxn ang="0">
                  <a:pos x="190" y="964"/>
                </a:cxn>
                <a:cxn ang="0">
                  <a:pos x="0" y="758"/>
                </a:cxn>
                <a:cxn ang="0">
                  <a:pos x="68" y="842"/>
                </a:cxn>
                <a:cxn ang="0">
                  <a:pos x="158" y="1094"/>
                </a:cxn>
                <a:cxn ang="0">
                  <a:pos x="446" y="1212"/>
                </a:cxn>
                <a:cxn ang="0">
                  <a:pos x="610" y="1212"/>
                </a:cxn>
                <a:cxn ang="0">
                  <a:pos x="686" y="1334"/>
                </a:cxn>
                <a:cxn ang="0">
                  <a:pos x="830" y="1478"/>
                </a:cxn>
                <a:cxn ang="0">
                  <a:pos x="590" y="1766"/>
                </a:cxn>
                <a:cxn ang="0">
                  <a:pos x="696" y="1878"/>
                </a:cxn>
                <a:cxn ang="0">
                  <a:pos x="754" y="1920"/>
                </a:cxn>
                <a:cxn ang="0">
                  <a:pos x="826" y="1780"/>
                </a:cxn>
                <a:cxn ang="0">
                  <a:pos x="1026" y="1608"/>
                </a:cxn>
                <a:cxn ang="0">
                  <a:pos x="1030" y="1572"/>
                </a:cxn>
                <a:cxn ang="0">
                  <a:pos x="974" y="1334"/>
                </a:cxn>
                <a:cxn ang="0">
                  <a:pos x="878" y="1190"/>
                </a:cxn>
                <a:cxn ang="0">
                  <a:pos x="986" y="1146"/>
                </a:cxn>
                <a:cxn ang="0">
                  <a:pos x="1116" y="1124"/>
                </a:cxn>
                <a:cxn ang="0">
                  <a:pos x="1214" y="1382"/>
                </a:cxn>
                <a:cxn ang="0">
                  <a:pos x="1242" y="1472"/>
                </a:cxn>
                <a:cxn ang="0">
                  <a:pos x="1406" y="1430"/>
                </a:cxn>
                <a:cxn ang="0">
                  <a:pos x="1572" y="1426"/>
                </a:cxn>
                <a:cxn ang="0">
                  <a:pos x="1646" y="1286"/>
                </a:cxn>
                <a:cxn ang="0">
                  <a:pos x="1536" y="1218"/>
                </a:cxn>
                <a:cxn ang="0">
                  <a:pos x="1472" y="1182"/>
                </a:cxn>
                <a:cxn ang="0">
                  <a:pos x="1414" y="1256"/>
                </a:cxn>
                <a:cxn ang="0">
                  <a:pos x="1330" y="1246"/>
                </a:cxn>
                <a:cxn ang="0">
                  <a:pos x="1292" y="1046"/>
                </a:cxn>
                <a:cxn ang="0">
                  <a:pos x="1336" y="974"/>
                </a:cxn>
                <a:cxn ang="0">
                  <a:pos x="1508" y="1054"/>
                </a:cxn>
                <a:cxn ang="0">
                  <a:pos x="1620" y="1094"/>
                </a:cxn>
                <a:cxn ang="0">
                  <a:pos x="1838" y="950"/>
                </a:cxn>
                <a:cxn ang="0">
                  <a:pos x="1858" y="842"/>
                </a:cxn>
                <a:cxn ang="0">
                  <a:pos x="1622" y="584"/>
                </a:cxn>
                <a:cxn ang="0">
                  <a:pos x="1278" y="670"/>
                </a:cxn>
                <a:cxn ang="0">
                  <a:pos x="1214" y="614"/>
                </a:cxn>
                <a:cxn ang="0">
                  <a:pos x="1180" y="352"/>
                </a:cxn>
                <a:cxn ang="0">
                  <a:pos x="1362" y="188"/>
                </a:cxn>
                <a:cxn ang="0">
                  <a:pos x="1418" y="144"/>
                </a:cxn>
                <a:cxn ang="0">
                  <a:pos x="1364" y="58"/>
                </a:cxn>
                <a:cxn ang="0">
                  <a:pos x="1180" y="0"/>
                </a:cxn>
                <a:cxn ang="0">
                  <a:pos x="1136" y="80"/>
                </a:cxn>
                <a:cxn ang="0">
                  <a:pos x="1168" y="156"/>
                </a:cxn>
                <a:cxn ang="0">
                  <a:pos x="980" y="268"/>
                </a:cxn>
                <a:cxn ang="0">
                  <a:pos x="1004" y="330"/>
                </a:cxn>
                <a:cxn ang="0">
                  <a:pos x="1022" y="566"/>
                </a:cxn>
                <a:cxn ang="0">
                  <a:pos x="842" y="804"/>
                </a:cxn>
                <a:cxn ang="0">
                  <a:pos x="894" y="574"/>
                </a:cxn>
                <a:cxn ang="0">
                  <a:pos x="892" y="574"/>
                </a:cxn>
                <a:cxn ang="0">
                  <a:pos x="812" y="352"/>
                </a:cxn>
                <a:cxn ang="0">
                  <a:pos x="706" y="290"/>
                </a:cxn>
                <a:cxn ang="0">
                  <a:pos x="490" y="368"/>
                </a:cxn>
                <a:cxn ang="0">
                  <a:pos x="390" y="326"/>
                </a:cxn>
                <a:cxn ang="0">
                  <a:pos x="244" y="432"/>
                </a:cxn>
              </a:cxnLst>
              <a:rect l="0" t="0" r="r" b="b"/>
              <a:pathLst>
                <a:path w="1858" h="1920">
                  <a:moveTo>
                    <a:pt x="244" y="432"/>
                  </a:moveTo>
                  <a:lnTo>
                    <a:pt x="334" y="504"/>
                  </a:lnTo>
                  <a:lnTo>
                    <a:pt x="448" y="576"/>
                  </a:lnTo>
                  <a:lnTo>
                    <a:pt x="668" y="506"/>
                  </a:lnTo>
                  <a:lnTo>
                    <a:pt x="700" y="642"/>
                  </a:lnTo>
                  <a:lnTo>
                    <a:pt x="600" y="762"/>
                  </a:lnTo>
                  <a:lnTo>
                    <a:pt x="580" y="946"/>
                  </a:lnTo>
                  <a:lnTo>
                    <a:pt x="494" y="1006"/>
                  </a:lnTo>
                  <a:lnTo>
                    <a:pt x="190" y="964"/>
                  </a:lnTo>
                  <a:lnTo>
                    <a:pt x="0" y="758"/>
                  </a:lnTo>
                  <a:lnTo>
                    <a:pt x="68" y="842"/>
                  </a:lnTo>
                  <a:lnTo>
                    <a:pt x="158" y="1094"/>
                  </a:lnTo>
                  <a:lnTo>
                    <a:pt x="446" y="1212"/>
                  </a:lnTo>
                  <a:lnTo>
                    <a:pt x="610" y="1212"/>
                  </a:lnTo>
                  <a:lnTo>
                    <a:pt x="686" y="1334"/>
                  </a:lnTo>
                  <a:lnTo>
                    <a:pt x="830" y="1478"/>
                  </a:lnTo>
                  <a:lnTo>
                    <a:pt x="590" y="1766"/>
                  </a:lnTo>
                  <a:lnTo>
                    <a:pt x="696" y="1878"/>
                  </a:lnTo>
                  <a:lnTo>
                    <a:pt x="754" y="1920"/>
                  </a:lnTo>
                  <a:lnTo>
                    <a:pt x="826" y="1780"/>
                  </a:lnTo>
                  <a:lnTo>
                    <a:pt x="1026" y="1608"/>
                  </a:lnTo>
                  <a:lnTo>
                    <a:pt x="1030" y="1572"/>
                  </a:lnTo>
                  <a:lnTo>
                    <a:pt x="974" y="1334"/>
                  </a:lnTo>
                  <a:lnTo>
                    <a:pt x="878" y="1190"/>
                  </a:lnTo>
                  <a:lnTo>
                    <a:pt x="986" y="1146"/>
                  </a:lnTo>
                  <a:lnTo>
                    <a:pt x="1116" y="1124"/>
                  </a:lnTo>
                  <a:lnTo>
                    <a:pt x="1214" y="1382"/>
                  </a:lnTo>
                  <a:lnTo>
                    <a:pt x="1242" y="1472"/>
                  </a:lnTo>
                  <a:lnTo>
                    <a:pt x="1406" y="1430"/>
                  </a:lnTo>
                  <a:lnTo>
                    <a:pt x="1572" y="1426"/>
                  </a:lnTo>
                  <a:lnTo>
                    <a:pt x="1646" y="1286"/>
                  </a:lnTo>
                  <a:lnTo>
                    <a:pt x="1536" y="1218"/>
                  </a:lnTo>
                  <a:lnTo>
                    <a:pt x="1472" y="1182"/>
                  </a:lnTo>
                  <a:lnTo>
                    <a:pt x="1414" y="1256"/>
                  </a:lnTo>
                  <a:lnTo>
                    <a:pt x="1330" y="1246"/>
                  </a:lnTo>
                  <a:lnTo>
                    <a:pt x="1292" y="1046"/>
                  </a:lnTo>
                  <a:lnTo>
                    <a:pt x="1336" y="974"/>
                  </a:lnTo>
                  <a:lnTo>
                    <a:pt x="1508" y="1054"/>
                  </a:lnTo>
                  <a:lnTo>
                    <a:pt x="1620" y="1094"/>
                  </a:lnTo>
                  <a:lnTo>
                    <a:pt x="1838" y="950"/>
                  </a:lnTo>
                  <a:lnTo>
                    <a:pt x="1858" y="842"/>
                  </a:lnTo>
                  <a:lnTo>
                    <a:pt x="1622" y="584"/>
                  </a:lnTo>
                  <a:lnTo>
                    <a:pt x="1278" y="670"/>
                  </a:lnTo>
                  <a:lnTo>
                    <a:pt x="1214" y="614"/>
                  </a:lnTo>
                  <a:lnTo>
                    <a:pt x="1180" y="352"/>
                  </a:lnTo>
                  <a:lnTo>
                    <a:pt x="1362" y="188"/>
                  </a:lnTo>
                  <a:lnTo>
                    <a:pt x="1418" y="144"/>
                  </a:lnTo>
                  <a:lnTo>
                    <a:pt x="1364" y="58"/>
                  </a:lnTo>
                  <a:lnTo>
                    <a:pt x="1180" y="0"/>
                  </a:lnTo>
                  <a:lnTo>
                    <a:pt x="1136" y="80"/>
                  </a:lnTo>
                  <a:lnTo>
                    <a:pt x="1168" y="156"/>
                  </a:lnTo>
                  <a:lnTo>
                    <a:pt x="980" y="268"/>
                  </a:lnTo>
                  <a:lnTo>
                    <a:pt x="1004" y="330"/>
                  </a:lnTo>
                  <a:lnTo>
                    <a:pt x="1022" y="566"/>
                  </a:lnTo>
                  <a:lnTo>
                    <a:pt x="842" y="804"/>
                  </a:lnTo>
                  <a:lnTo>
                    <a:pt x="894" y="574"/>
                  </a:lnTo>
                  <a:lnTo>
                    <a:pt x="892" y="574"/>
                  </a:lnTo>
                  <a:lnTo>
                    <a:pt x="812" y="352"/>
                  </a:lnTo>
                  <a:lnTo>
                    <a:pt x="706" y="290"/>
                  </a:lnTo>
                  <a:lnTo>
                    <a:pt x="490" y="368"/>
                  </a:lnTo>
                  <a:lnTo>
                    <a:pt x="390" y="326"/>
                  </a:lnTo>
                  <a:lnTo>
                    <a:pt x="244" y="432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14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1667 0.03333 L 0.03038 0.0638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86 0.00648 L 0.61076 0.006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556E-6 L -0.2875 0.22408 L -0.30556 0.23889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Пифагора.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По преданию, термин </a:t>
            </a:r>
            <a:r>
              <a:rPr lang="ru-RU" sz="2800" b="1" dirty="0" smtClean="0"/>
              <a:t>«симметрия» </a:t>
            </a:r>
            <a:r>
              <a:rPr lang="ru-RU" sz="2800" dirty="0" smtClean="0"/>
              <a:t>придумал скульптор </a:t>
            </a:r>
            <a:r>
              <a:rPr lang="ru-RU" sz="2800" b="1" dirty="0" smtClean="0"/>
              <a:t>Пифагор</a:t>
            </a:r>
          </a:p>
          <a:p>
            <a:pPr>
              <a:buNone/>
            </a:pPr>
            <a:r>
              <a:rPr lang="ru-RU" sz="2800" b="1" dirty="0" smtClean="0"/>
              <a:t>Регийский</a:t>
            </a:r>
            <a:r>
              <a:rPr lang="ru-RU" sz="2800" dirty="0" smtClean="0"/>
              <a:t>, живший в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г.Регул</a:t>
            </a:r>
            <a:r>
              <a:rPr lang="ru-RU" sz="2800" dirty="0" smtClean="0"/>
              <a:t>. Отклонение</a:t>
            </a:r>
          </a:p>
          <a:p>
            <a:pPr>
              <a:buNone/>
            </a:pPr>
            <a:r>
              <a:rPr lang="ru-RU" sz="2800" dirty="0" smtClean="0"/>
              <a:t> от симметрии </a:t>
            </a:r>
          </a:p>
          <a:p>
            <a:pPr>
              <a:buNone/>
            </a:pPr>
            <a:r>
              <a:rPr lang="ru-RU" sz="2800" dirty="0" smtClean="0"/>
              <a:t>он определил </a:t>
            </a:r>
          </a:p>
          <a:p>
            <a:pPr>
              <a:buNone/>
            </a:pPr>
            <a:r>
              <a:rPr lang="ru-RU" sz="2800" dirty="0" smtClean="0"/>
              <a:t>термином</a:t>
            </a:r>
          </a:p>
          <a:p>
            <a:pPr>
              <a:buNone/>
            </a:pPr>
            <a:r>
              <a:rPr lang="ru-RU" sz="2800" b="1" dirty="0" smtClean="0"/>
              <a:t>«асимметрия».</a:t>
            </a:r>
            <a:endParaRPr lang="ru-RU" sz="2800" dirty="0"/>
          </a:p>
        </p:txBody>
      </p:sp>
      <p:pic>
        <p:nvPicPr>
          <p:cNvPr id="4" name="Рисунок 3" descr="00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4413" y="2348880"/>
            <a:ext cx="4511360" cy="40324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34" y="285728"/>
            <a:ext cx="4143404" cy="6286544"/>
          </a:xfrm>
          <a:prstGeom prst="rect">
            <a:avLst/>
          </a:prstGeom>
          <a:noFill/>
        </p:spPr>
      </p:pic>
      <p:pic>
        <p:nvPicPr>
          <p:cNvPr id="11" name="Picture 3" descr="соб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0362" y="285728"/>
            <a:ext cx="4000528" cy="633081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51404" y="1000108"/>
            <a:ext cx="27069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Симметрия</a:t>
            </a:r>
          </a:p>
          <a:p>
            <a:pPr>
              <a:lnSpc>
                <a:spcPct val="90000"/>
              </a:lnSpc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в</a:t>
            </a:r>
          </a:p>
          <a:p>
            <a:pPr algn="ctr">
              <a:lnSpc>
                <a:spcPct val="90000"/>
              </a:lnSpc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архитектуре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\Мои документы\РАБОТА\ПРОЕКТЫ\Золотое сечение\Золотое сечение.ФОТО\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515" y="332656"/>
            <a:ext cx="4896545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хат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72" y="332656"/>
            <a:ext cx="6624736" cy="62649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хат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20" y="285728"/>
            <a:ext cx="10585176" cy="628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60" y="260648"/>
            <a:ext cx="9505056" cy="6408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810" y="357166"/>
            <a:ext cx="5187446" cy="408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С. Александровское</a:t>
            </a:r>
          </a:p>
          <a:p>
            <a:pPr>
              <a:lnSpc>
                <a:spcPct val="90000"/>
              </a:lnSpc>
            </a:pPr>
            <a:r>
              <a:rPr lang="ru-RU" sz="4000" b="1" dirty="0"/>
              <a:t>Осевая симметрия</a:t>
            </a:r>
            <a:r>
              <a:rPr lang="ru-RU" sz="4000" b="1" dirty="0" smtClean="0"/>
              <a:t>:</a:t>
            </a:r>
          </a:p>
          <a:p>
            <a:pPr>
              <a:lnSpc>
                <a:spcPct val="90000"/>
              </a:lnSpc>
            </a:pPr>
            <a:endParaRPr lang="ru-RU" sz="4000" b="1" dirty="0"/>
          </a:p>
          <a:p>
            <a:pPr>
              <a:lnSpc>
                <a:spcPct val="90000"/>
              </a:lnSpc>
            </a:pPr>
            <a:r>
              <a:rPr lang="ru-RU" sz="2400" b="1" dirty="0" err="1" smtClean="0"/>
              <a:t>Россельхозбанк</a:t>
            </a:r>
            <a:r>
              <a:rPr lang="ru-RU" sz="2400" b="1" dirty="0" smtClean="0"/>
              <a:t>. Здесь осью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 симметрии является прямая,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проходящая через вход в банк.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endParaRPr lang="ru-RU" sz="2400" b="1" dirty="0" smtClean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b="1" dirty="0"/>
          </a:p>
        </p:txBody>
      </p:sp>
      <p:pic>
        <p:nvPicPr>
          <p:cNvPr id="1027" name="Picture 3" descr="C:\Users\1\Desktop\проект куликов\Проект\20170413_145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88" y="764704"/>
            <a:ext cx="5831847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4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62564" y="764704"/>
            <a:ext cx="3507379" cy="530589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Здание правления колхоза им. Войтика</a:t>
            </a:r>
            <a:r>
              <a:rPr lang="ru-RU" sz="3200" b="1" dirty="0" smtClean="0"/>
              <a:t>. </a:t>
            </a:r>
            <a:r>
              <a:rPr lang="ru-RU" sz="2400" b="1" dirty="0" smtClean="0"/>
              <a:t>Здесь осью является прямая, проходящая через вход в здание.</a:t>
            </a:r>
          </a:p>
          <a:p>
            <a:endParaRPr lang="ru-RU" sz="2400" dirty="0"/>
          </a:p>
        </p:txBody>
      </p:sp>
      <p:pic>
        <p:nvPicPr>
          <p:cNvPr id="5" name="Picture 4" descr="C:\Users\1\Desktop\проект куликов\Проект\20170413_141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28" y="476672"/>
            <a:ext cx="6211469" cy="5593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1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Магазин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</a:t>
            </a:r>
            <a:r>
              <a:rPr lang="ru-RU" sz="4400" b="1" dirty="0" err="1" smtClean="0">
                <a:solidFill>
                  <a:srgbClr val="002060"/>
                </a:solidFill>
              </a:rPr>
              <a:t>Зоомир</a:t>
            </a:r>
            <a:r>
              <a:rPr lang="ru-RU" sz="4400" b="1" dirty="0" smtClean="0">
                <a:solidFill>
                  <a:srgbClr val="002060"/>
                </a:solidFill>
              </a:rPr>
              <a:t>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проект куликов\Проект\20170413_135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284" y="260648"/>
            <a:ext cx="6552728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3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проект куликов\XAFn-0BBz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80" y="260648"/>
            <a:ext cx="11377264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3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6694" y="428604"/>
            <a:ext cx="10144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«Симметрия – это идея, с помощью которой человек веками пытался объяснить порядок, красоту и совершенство».                                                                 Г. Вейль.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3686" y="2571744"/>
            <a:ext cx="108585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познакомиться с основными  видами симметрии и  рассмотреть её применение в практической жизни.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8000" y="4786322"/>
            <a:ext cx="10787138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Для человеческого разума симметрия обладает, по - видимому, совершенно особой притягательной силой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Фейнман Р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929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МОУ СОШ №16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868" y="1124744"/>
            <a:ext cx="9865096" cy="5382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5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Здание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«Мировые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судьи».</a:t>
            </a:r>
          </a:p>
          <a:p>
            <a:pPr marL="0" indent="0">
              <a:buNone/>
            </a:pPr>
            <a:r>
              <a:rPr lang="ru-RU" sz="1800" b="1" dirty="0" smtClean="0"/>
              <a:t>Осевая симметрия, </a:t>
            </a:r>
          </a:p>
          <a:p>
            <a:pPr marL="0" indent="0">
              <a:buNone/>
            </a:pPr>
            <a:r>
              <a:rPr lang="ru-RU" sz="1800" b="1" dirty="0" smtClean="0"/>
              <a:t>где осью является прямая, </a:t>
            </a:r>
          </a:p>
          <a:p>
            <a:pPr marL="0" indent="0">
              <a:buNone/>
            </a:pPr>
            <a:r>
              <a:rPr lang="ru-RU" sz="1800" b="1" dirty="0" smtClean="0"/>
              <a:t>проходящая через вход в </a:t>
            </a:r>
          </a:p>
          <a:p>
            <a:pPr marL="0" indent="0">
              <a:buNone/>
            </a:pPr>
            <a:r>
              <a:rPr lang="ru-RU" sz="1800" b="1" dirty="0" smtClean="0"/>
              <a:t>здание.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alex_fa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236" y="404664"/>
            <a:ext cx="7290829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01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88" y="1803400"/>
            <a:ext cx="3291355" cy="4267201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Ассиметрия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/>
          </a:p>
          <a:p>
            <a:r>
              <a:rPr lang="ru-RU" sz="2400" b="1" dirty="0" smtClean="0"/>
              <a:t>Магазин «Сказка»</a:t>
            </a:r>
            <a:endParaRPr lang="ru-RU" sz="2400" b="1" dirty="0"/>
          </a:p>
        </p:txBody>
      </p:sp>
      <p:pic>
        <p:nvPicPr>
          <p:cNvPr id="2050" name="Picture 2" descr="C:\Users\1\Desktop\проект куликов\Проект\20170413_143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96" y="332656"/>
            <a:ext cx="6480720" cy="5954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431800"/>
            <a:ext cx="10564163" cy="3285232"/>
          </a:xfrm>
        </p:spPr>
        <p:txBody>
          <a:bodyPr/>
          <a:lstStyle/>
          <a:p>
            <a:r>
              <a:rPr lang="ru-RU" b="1" dirty="0" smtClean="0"/>
              <a:t>Симметрия </a:t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 err="1" smtClean="0"/>
              <a:t>ассиметрия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0_154a1e_fc5eb6c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164" y="332656"/>
            <a:ext cx="7992888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hr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844" y="260648"/>
            <a:ext cx="10081119" cy="6336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проект куликов\Проект\20170413_150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028" y="260648"/>
            <a:ext cx="6768752" cy="62646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05980" y="620688"/>
            <a:ext cx="88161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Храм Святого Благоверного князя</a:t>
            </a:r>
          </a:p>
          <a:p>
            <a:pPr algn="ctr"/>
            <a:r>
              <a:rPr lang="ru-RU" sz="4000" b="1" dirty="0" smtClean="0"/>
              <a:t>Александра Невского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проект куликов\m3rvI7x5Ax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0"/>
            <a:ext cx="1171103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проект куликов\mPrEgNtI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72" y="0"/>
            <a:ext cx="1166529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1200px-SPb_Cerkov_Kulich_i_Pasha_1900-e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60" y="220171"/>
            <a:ext cx="9937104" cy="64491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649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Именно здесь и осенило меня…………..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G:\Проект\20170414_12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844" y="1412776"/>
            <a:ext cx="10297144" cy="48805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810" y="357166"/>
            <a:ext cx="5357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Задачи:</a:t>
            </a:r>
            <a:endParaRPr lang="ru-RU" sz="2800" b="1" u="sng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Описать виды симметрии.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Рассмотреть применение принципов симметрии в архитектуре  с. Александровского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8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373" y="3573016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Исследовать подтверждение наличия симметрии в архитектуре с.Александровского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9217" name="Picture 1" descr="C:\Users\1\Desktop\проект куликов\Проект\20170413_150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436" y="357166"/>
            <a:ext cx="5086301" cy="6123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7868" y="404664"/>
            <a:ext cx="9577064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О, симметрия! Гимн тебе пою!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Тебя повсюду в мире узнаю.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Ты в Эйфелевой башне,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 малой мошке.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Ты в </a:t>
            </a:r>
            <a:r>
              <a:rPr lang="ru-RU" sz="3600" b="1" dirty="0" err="1" smtClean="0">
                <a:solidFill>
                  <a:srgbClr val="002060"/>
                </a:solidFill>
              </a:rPr>
              <a:t>ѐлочке</a:t>
            </a:r>
            <a:r>
              <a:rPr lang="ru-RU" sz="3600" b="1" dirty="0" smtClean="0">
                <a:solidFill>
                  <a:srgbClr val="002060"/>
                </a:solidFill>
              </a:rPr>
              <a:t>, что у лесной дорожки.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 тобою в дружбе и тюльпан, и роза,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 снежный рой-творение мороза!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1603" y="2967335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Симметрия - одно из величайших таинств в природе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ru-RU" sz="2800" dirty="0" smtClean="0">
                <a:solidFill>
                  <a:schemeClr val="accent1"/>
                </a:solidFill>
              </a:rPr>
              <a:t>Она проявляется не только на уровне изображения и внешнего вида. Это явление и </a:t>
            </a:r>
            <a:r>
              <a:rPr lang="ru-RU" sz="2800" dirty="0" err="1" smtClean="0">
                <a:solidFill>
                  <a:schemeClr val="accent1"/>
                </a:solidFill>
              </a:rPr>
              <a:t>природное,и</a:t>
            </a:r>
            <a:r>
              <a:rPr lang="ru-RU" sz="2800" dirty="0" smtClean="0">
                <a:solidFill>
                  <a:schemeClr val="accent1"/>
                </a:solidFill>
              </a:rPr>
              <a:t> математическое, и художественное,  и космическое.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649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Открытие Пифагора.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8883" y="1412776"/>
            <a:ext cx="9751060" cy="4657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По преданию, термин </a:t>
            </a:r>
            <a:r>
              <a:rPr lang="ru-RU" sz="2800" b="1" dirty="0" smtClean="0"/>
              <a:t>«симметрия» </a:t>
            </a:r>
            <a:r>
              <a:rPr lang="ru-RU" sz="2800" dirty="0" smtClean="0"/>
              <a:t>придумал скульптор </a:t>
            </a:r>
            <a:r>
              <a:rPr lang="ru-RU" sz="2800" b="1" dirty="0" smtClean="0"/>
              <a:t>Пифагор</a:t>
            </a:r>
          </a:p>
          <a:p>
            <a:pPr>
              <a:buNone/>
            </a:pPr>
            <a:r>
              <a:rPr lang="ru-RU" sz="2800" b="1" dirty="0" smtClean="0"/>
              <a:t>Регийский</a:t>
            </a:r>
            <a:r>
              <a:rPr lang="ru-RU" sz="2800" dirty="0" smtClean="0"/>
              <a:t>, живший в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г.Регул</a:t>
            </a:r>
            <a:r>
              <a:rPr lang="ru-RU" sz="2800" dirty="0" smtClean="0"/>
              <a:t>. Отклонение</a:t>
            </a:r>
          </a:p>
          <a:p>
            <a:pPr>
              <a:buNone/>
            </a:pPr>
            <a:r>
              <a:rPr lang="ru-RU" sz="2800" dirty="0" smtClean="0"/>
              <a:t> от симметрии </a:t>
            </a:r>
          </a:p>
          <a:p>
            <a:pPr>
              <a:buNone/>
            </a:pPr>
            <a:r>
              <a:rPr lang="ru-RU" sz="2800" dirty="0" smtClean="0"/>
              <a:t>он определил </a:t>
            </a:r>
          </a:p>
          <a:p>
            <a:pPr>
              <a:buNone/>
            </a:pPr>
            <a:r>
              <a:rPr lang="ru-RU" sz="2800" dirty="0" smtClean="0"/>
              <a:t>термином</a:t>
            </a:r>
          </a:p>
          <a:p>
            <a:pPr>
              <a:buNone/>
            </a:pPr>
            <a:r>
              <a:rPr lang="ru-RU" sz="2800" b="1" dirty="0" smtClean="0"/>
              <a:t>«асимметрия».</a:t>
            </a:r>
            <a:endParaRPr lang="ru-RU" sz="2800" dirty="0"/>
          </a:p>
        </p:txBody>
      </p:sp>
      <p:pic>
        <p:nvPicPr>
          <p:cNvPr id="4" name="Рисунок 3" descr="00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4413" y="2348880"/>
            <a:ext cx="4511360" cy="40324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4016" y="57148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Греческое слово симметрия  буквально означает «соразмерность»</a:t>
            </a:r>
            <a:endParaRPr lang="en-US" sz="28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>
          <a:xfrm>
            <a:off x="379372" y="1214422"/>
            <a:ext cx="4929222" cy="45720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100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100" b="1" i="1" dirty="0" smtClean="0"/>
              <a:t>   </a:t>
            </a:r>
            <a:r>
              <a:rPr lang="ru-RU" sz="2800" b="1" dirty="0" smtClean="0">
                <a:solidFill>
                  <a:schemeClr val="accent1"/>
                </a:solidFill>
              </a:rPr>
              <a:t>Определение</a:t>
            </a:r>
            <a:r>
              <a:rPr lang="en-US" sz="2800" b="1" dirty="0" smtClean="0">
                <a:solidFill>
                  <a:schemeClr val="accent1"/>
                </a:solidFill>
              </a:rPr>
              <a:t> :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     </a:t>
            </a:r>
            <a:r>
              <a:rPr lang="ru-RU" sz="2800" b="1" dirty="0" smtClean="0">
                <a:solidFill>
                  <a:srgbClr val="002060"/>
                </a:solidFill>
              </a:rPr>
              <a:t>Две точки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А1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называются симметричными относительно прямой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если эта прямая проходит через середину отрезка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АА1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и перпендикулярна к нему.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100" dirty="0" smtClean="0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V="1">
            <a:off x="6665916" y="2643182"/>
            <a:ext cx="3143250" cy="18573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8523304" y="2571744"/>
            <a:ext cx="666750" cy="1219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8451866" y="2500306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9166246" y="378619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8023238" y="2143116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Franklin Gothic Book" pitchFamily="34" charset="0"/>
              </a:rPr>
              <a:t>A</a:t>
            </a:r>
            <a:r>
              <a:rPr lang="ru-RU" sz="1600" b="1" dirty="0">
                <a:latin typeface="Franklin Gothic Book" pitchFamily="34" charset="0"/>
              </a:rPr>
              <a:t>1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8809056" y="378619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Franklin Gothic Book" pitchFamily="34" charset="0"/>
              </a:rPr>
              <a:t>A</a:t>
            </a:r>
            <a:endParaRPr lang="ru-RU" sz="1600" b="1" dirty="0">
              <a:latin typeface="Franklin Gothic Book" pitchFamily="34" charset="0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 rot="-7152179">
            <a:off x="8839432" y="3218676"/>
            <a:ext cx="76200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9023370" y="3571876"/>
            <a:ext cx="133350" cy="76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 flipV="1">
            <a:off x="8594742" y="2786058"/>
            <a:ext cx="133350" cy="76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9380560" y="2357430"/>
            <a:ext cx="29845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baseline="-25000" dirty="0">
                <a:latin typeface="Franklin Gothic Book" pitchFamily="34" charset="0"/>
              </a:rPr>
              <a:t>a</a:t>
            </a:r>
            <a:endParaRPr lang="ru-RU" sz="2000" b="1" baseline="-25000" dirty="0">
              <a:latin typeface="Franklin Gothic Book" pitchFamily="34" charset="0"/>
            </a:endParaRPr>
          </a:p>
        </p:txBody>
      </p:sp>
      <p:sp>
        <p:nvSpPr>
          <p:cNvPr id="22" name="Oval 38"/>
          <p:cNvSpPr>
            <a:spLocks noChangeArrowheads="1"/>
          </p:cNvSpPr>
          <p:nvPr/>
        </p:nvSpPr>
        <p:spPr bwMode="auto">
          <a:xfrm>
            <a:off x="8809056" y="314324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8737618" y="2786058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-25000" dirty="0">
                <a:latin typeface="Franklin Gothic Book" pitchFamily="34" charset="0"/>
              </a:rPr>
              <a:t>O</a:t>
            </a:r>
            <a:endParaRPr lang="ru-RU" sz="2400" b="1" baseline="-25000" dirty="0">
              <a:latin typeface="Franklin Gothic Book" pitchFamily="34" charset="0"/>
            </a:endParaRP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9166246" y="4643446"/>
            <a:ext cx="327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800" baseline="-25000" dirty="0"/>
          </a:p>
          <a:p>
            <a:pPr>
              <a:spcBef>
                <a:spcPct val="50000"/>
              </a:spcBef>
            </a:pPr>
            <a:r>
              <a:rPr lang="en-US" sz="4800" b="1" baseline="-25000" dirty="0">
                <a:solidFill>
                  <a:srgbClr val="002060"/>
                </a:solidFill>
              </a:rPr>
              <a:t>a</a:t>
            </a:r>
            <a:endParaRPr lang="ru-RU" sz="4800" b="1" baseline="-25000" dirty="0">
              <a:solidFill>
                <a:srgbClr val="002060"/>
              </a:solidFill>
            </a:endParaRP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 rot="10800000">
            <a:off x="8737618" y="5715016"/>
            <a:ext cx="50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baseline="-25000" dirty="0">
                <a:solidFill>
                  <a:srgbClr val="002060"/>
                </a:solidFill>
                <a:latin typeface="Franklin Gothic Book" pitchFamily="34" charset="0"/>
              </a:rPr>
              <a:t>Т</a:t>
            </a:r>
          </a:p>
        </p:txBody>
      </p:sp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8237552" y="5500702"/>
            <a:ext cx="2127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baseline="-25000" dirty="0">
                <a:solidFill>
                  <a:srgbClr val="002060"/>
                </a:solidFill>
              </a:rPr>
              <a:t>A</a:t>
            </a:r>
            <a:r>
              <a:rPr lang="ru-RU" sz="3600" b="1" baseline="-25000" dirty="0">
                <a:solidFill>
                  <a:srgbClr val="002060"/>
                </a:solidFill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</a:rPr>
              <a:t>A</a:t>
            </a:r>
            <a:r>
              <a:rPr lang="ru-RU" sz="3600" b="1" baseline="-50000" dirty="0">
                <a:solidFill>
                  <a:srgbClr val="002060"/>
                </a:solidFill>
              </a:rPr>
              <a:t>1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309254" y="3929066"/>
            <a:ext cx="13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baseline="-25000" dirty="0" smtClean="0">
                <a:solidFill>
                  <a:srgbClr val="002060"/>
                </a:solidFill>
              </a:rPr>
              <a:t>AO = OA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build="allAtOnce"/>
      <p:bldP spid="17" grpId="0" animBg="1"/>
      <p:bldP spid="17" grpId="1" animBg="1"/>
      <p:bldP spid="22" grpId="0" animBg="1"/>
      <p:bldP spid="22" grpId="1" animBg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08264" y="428604"/>
            <a:ext cx="7000924" cy="92869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Основные виды симметрии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248" y="2143116"/>
            <a:ext cx="2571768" cy="1143008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центральная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4082" y="2143116"/>
            <a:ext cx="2000264" cy="1143008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осевая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4412" y="2143116"/>
            <a:ext cx="2643206" cy="1143008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переносная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94808" y="2143116"/>
            <a:ext cx="2357454" cy="1143008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зеркальная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65520" y="4357694"/>
            <a:ext cx="2500330" cy="1143008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поворот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51734" y="4357694"/>
            <a:ext cx="3000396" cy="1143008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параллельный перенос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2843975" y="107141"/>
            <a:ext cx="928688" cy="3000375"/>
          </a:xfrm>
          <a:prstGeom prst="straightConnector1">
            <a:avLst/>
          </a:prstGeom>
          <a:ln w="41275" cmpd="dbl">
            <a:solidFill>
              <a:srgbClr val="6B1E0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5594346" y="3286124"/>
            <a:ext cx="1643074" cy="1000132"/>
          </a:xfrm>
          <a:prstGeom prst="straightConnector1">
            <a:avLst/>
          </a:prstGeom>
          <a:ln w="41275" cmpd="dbl">
            <a:solidFill>
              <a:srgbClr val="6B1E0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166779" y="1570815"/>
            <a:ext cx="1000126" cy="1588"/>
          </a:xfrm>
          <a:prstGeom prst="straightConnector1">
            <a:avLst/>
          </a:prstGeom>
          <a:ln w="41275" cmpd="dbl">
            <a:solidFill>
              <a:srgbClr val="6B1E0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452135" y="1570815"/>
            <a:ext cx="1000126" cy="1588"/>
          </a:xfrm>
          <a:prstGeom prst="straightConnector1">
            <a:avLst/>
          </a:prstGeom>
          <a:ln w="41275" cmpd="dbl">
            <a:solidFill>
              <a:srgbClr val="6B1E0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08792" y="1000108"/>
            <a:ext cx="3357587" cy="1071565"/>
          </a:xfrm>
          <a:prstGeom prst="straightConnector1">
            <a:avLst/>
          </a:prstGeom>
          <a:ln w="41275" cmpd="dbl">
            <a:solidFill>
              <a:srgbClr val="6B1E0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2"/>
          </p:cNvCxnSpPr>
          <p:nvPr/>
        </p:nvCxnSpPr>
        <p:spPr>
          <a:xfrm rot="16200000" flipH="1">
            <a:off x="7683516" y="3018623"/>
            <a:ext cx="929479" cy="1464480"/>
          </a:xfrm>
          <a:prstGeom prst="straightConnector1">
            <a:avLst/>
          </a:prstGeom>
          <a:ln w="41275" cmpd="dbl">
            <a:solidFill>
              <a:srgbClr val="6B1E0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14"/>
          <p:cNvSpPr>
            <a:spLocks noChangeArrowheads="1"/>
          </p:cNvSpPr>
          <p:nvPr/>
        </p:nvSpPr>
        <p:spPr bwMode="auto">
          <a:xfrm>
            <a:off x="4022710" y="428604"/>
            <a:ext cx="1512888" cy="1397000"/>
          </a:xfrm>
          <a:prstGeom prst="star4">
            <a:avLst>
              <a:gd name="adj" fmla="val 16038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600">
              <a:latin typeface="Arial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737090" y="1071546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7" name="Picture 9" descr="j029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4874" y="357166"/>
            <a:ext cx="1682751" cy="1679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Прямоугольник 37"/>
          <p:cNvSpPr/>
          <p:nvPr/>
        </p:nvSpPr>
        <p:spPr>
          <a:xfrm>
            <a:off x="593686" y="428604"/>
            <a:ext cx="3315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Виды симметрии: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" name="Picture 10" descr="r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62" y="1571612"/>
            <a:ext cx="2540000" cy="158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1065975" y="2313769"/>
            <a:ext cx="1785950" cy="158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6" descr="j02329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016" y="4286256"/>
            <a:ext cx="208756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podsolnux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36892" y="2214554"/>
            <a:ext cx="1953947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12" descr="EmiratesTow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3370" y="2285992"/>
            <a:ext cx="2703823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28" descr="ballet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7222" y="642918"/>
            <a:ext cx="3025775" cy="21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Рисунок 59"/>
          <p:cNvPicPr/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593686" y="3643314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Рисунок 60"/>
          <p:cNvPicPr/>
          <p:nvPr/>
        </p:nvPicPr>
        <p:blipFill>
          <a:blip r:embed="rId9" cstate="print">
            <a:lum/>
          </a:blip>
          <a:srcRect/>
          <a:stretch>
            <a:fillRect/>
          </a:stretch>
        </p:blipFill>
        <p:spPr bwMode="auto">
          <a:xfrm>
            <a:off x="5880098" y="3714752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7934" y="0"/>
            <a:ext cx="11609009" cy="6870700"/>
            <a:chOff x="0" y="-8"/>
            <a:chExt cx="5486" cy="4328"/>
          </a:xfrm>
        </p:grpSpPr>
        <p:pic>
          <p:nvPicPr>
            <p:cNvPr id="13" name="Picture 3" descr="слайд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302" cy="4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4" descr="слайд 11"/>
            <p:cNvPicPr>
              <a:picLocks noChangeAspect="1" noChangeArrowheads="1"/>
            </p:cNvPicPr>
            <p:nvPr/>
          </p:nvPicPr>
          <p:blipFill>
            <a:blip r:embed="rId2" cstate="print"/>
            <a:srcRect l="2907"/>
            <a:stretch>
              <a:fillRect/>
            </a:stretch>
          </p:blipFill>
          <p:spPr bwMode="auto">
            <a:xfrm>
              <a:off x="2280" y="-8"/>
              <a:ext cx="3206" cy="4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Freeform 15"/>
          <p:cNvSpPr>
            <a:spLocks/>
          </p:cNvSpPr>
          <p:nvPr/>
        </p:nvSpPr>
        <p:spPr bwMode="auto">
          <a:xfrm>
            <a:off x="8938472" y="2171700"/>
            <a:ext cx="3339230" cy="1993900"/>
          </a:xfrm>
          <a:custGeom>
            <a:avLst/>
            <a:gdLst/>
            <a:ahLst/>
            <a:cxnLst>
              <a:cxn ang="0">
                <a:pos x="364" y="1120"/>
              </a:cxn>
              <a:cxn ang="0">
                <a:pos x="454" y="1130"/>
              </a:cxn>
              <a:cxn ang="0">
                <a:pos x="550" y="1156"/>
              </a:cxn>
              <a:cxn ang="0">
                <a:pos x="642" y="1190"/>
              </a:cxn>
              <a:cxn ang="0">
                <a:pos x="752" y="1226"/>
              </a:cxn>
              <a:cxn ang="0">
                <a:pos x="838" y="1252"/>
              </a:cxn>
              <a:cxn ang="0">
                <a:pos x="940" y="1256"/>
              </a:cxn>
              <a:cxn ang="0">
                <a:pos x="1040" y="1226"/>
              </a:cxn>
              <a:cxn ang="0">
                <a:pos x="1132" y="1194"/>
              </a:cxn>
              <a:cxn ang="0">
                <a:pos x="1210" y="1158"/>
              </a:cxn>
              <a:cxn ang="0">
                <a:pos x="1332" y="1144"/>
              </a:cxn>
              <a:cxn ang="0">
                <a:pos x="1366" y="1090"/>
              </a:cxn>
              <a:cxn ang="0">
                <a:pos x="1408" y="1028"/>
              </a:cxn>
              <a:cxn ang="0">
                <a:pos x="1450" y="984"/>
              </a:cxn>
              <a:cxn ang="0">
                <a:pos x="1520" y="948"/>
              </a:cxn>
              <a:cxn ang="0">
                <a:pos x="1562" y="912"/>
              </a:cxn>
              <a:cxn ang="0">
                <a:pos x="1578" y="888"/>
              </a:cxn>
              <a:cxn ang="0">
                <a:pos x="1566" y="862"/>
              </a:cxn>
              <a:cxn ang="0">
                <a:pos x="1515" y="843"/>
              </a:cxn>
              <a:cxn ang="0">
                <a:pos x="1436" y="840"/>
              </a:cxn>
              <a:cxn ang="0">
                <a:pos x="1353" y="864"/>
              </a:cxn>
              <a:cxn ang="0">
                <a:pos x="1294" y="878"/>
              </a:cxn>
              <a:cxn ang="0">
                <a:pos x="1218" y="891"/>
              </a:cxn>
              <a:cxn ang="0">
                <a:pos x="1107" y="903"/>
              </a:cxn>
              <a:cxn ang="0">
                <a:pos x="1092" y="870"/>
              </a:cxn>
              <a:cxn ang="0">
                <a:pos x="1092" y="750"/>
              </a:cxn>
              <a:cxn ang="0">
                <a:pos x="1125" y="576"/>
              </a:cxn>
              <a:cxn ang="0">
                <a:pos x="1206" y="375"/>
              </a:cxn>
              <a:cxn ang="0">
                <a:pos x="1323" y="195"/>
              </a:cxn>
              <a:cxn ang="0">
                <a:pos x="1500" y="0"/>
              </a:cxn>
              <a:cxn ang="0">
                <a:pos x="891" y="171"/>
              </a:cxn>
              <a:cxn ang="0">
                <a:pos x="519" y="312"/>
              </a:cxn>
              <a:cxn ang="0">
                <a:pos x="507" y="507"/>
              </a:cxn>
              <a:cxn ang="0">
                <a:pos x="528" y="678"/>
              </a:cxn>
              <a:cxn ang="0">
                <a:pos x="604" y="876"/>
              </a:cxn>
              <a:cxn ang="0">
                <a:pos x="500" y="794"/>
              </a:cxn>
              <a:cxn ang="0">
                <a:pos x="388" y="702"/>
              </a:cxn>
              <a:cxn ang="0">
                <a:pos x="318" y="650"/>
              </a:cxn>
              <a:cxn ang="0">
                <a:pos x="240" y="618"/>
              </a:cxn>
              <a:cxn ang="0">
                <a:pos x="171" y="603"/>
              </a:cxn>
              <a:cxn ang="0">
                <a:pos x="60" y="609"/>
              </a:cxn>
              <a:cxn ang="0">
                <a:pos x="0" y="642"/>
              </a:cxn>
              <a:cxn ang="0">
                <a:pos x="123" y="699"/>
              </a:cxn>
              <a:cxn ang="0">
                <a:pos x="228" y="798"/>
              </a:cxn>
              <a:cxn ang="0">
                <a:pos x="300" y="909"/>
              </a:cxn>
              <a:cxn ang="0">
                <a:pos x="339" y="1020"/>
              </a:cxn>
              <a:cxn ang="0">
                <a:pos x="364" y="1120"/>
              </a:cxn>
            </a:cxnLst>
            <a:rect l="0" t="0" r="r" b="b"/>
            <a:pathLst>
              <a:path w="1578" h="1256">
                <a:moveTo>
                  <a:pt x="364" y="1120"/>
                </a:moveTo>
                <a:lnTo>
                  <a:pt x="454" y="1130"/>
                </a:lnTo>
                <a:lnTo>
                  <a:pt x="550" y="1156"/>
                </a:lnTo>
                <a:lnTo>
                  <a:pt x="642" y="1190"/>
                </a:lnTo>
                <a:lnTo>
                  <a:pt x="752" y="1226"/>
                </a:lnTo>
                <a:lnTo>
                  <a:pt x="838" y="1252"/>
                </a:lnTo>
                <a:lnTo>
                  <a:pt x="940" y="1256"/>
                </a:lnTo>
                <a:lnTo>
                  <a:pt x="1040" y="1226"/>
                </a:lnTo>
                <a:lnTo>
                  <a:pt x="1132" y="1194"/>
                </a:lnTo>
                <a:lnTo>
                  <a:pt x="1210" y="1158"/>
                </a:lnTo>
                <a:lnTo>
                  <a:pt x="1332" y="1144"/>
                </a:lnTo>
                <a:lnTo>
                  <a:pt x="1366" y="1090"/>
                </a:lnTo>
                <a:lnTo>
                  <a:pt x="1408" y="1028"/>
                </a:lnTo>
                <a:lnTo>
                  <a:pt x="1450" y="984"/>
                </a:lnTo>
                <a:lnTo>
                  <a:pt x="1520" y="948"/>
                </a:lnTo>
                <a:lnTo>
                  <a:pt x="1562" y="912"/>
                </a:lnTo>
                <a:lnTo>
                  <a:pt x="1578" y="888"/>
                </a:lnTo>
                <a:lnTo>
                  <a:pt x="1566" y="862"/>
                </a:lnTo>
                <a:lnTo>
                  <a:pt x="1515" y="843"/>
                </a:lnTo>
                <a:lnTo>
                  <a:pt x="1436" y="840"/>
                </a:lnTo>
                <a:lnTo>
                  <a:pt x="1353" y="864"/>
                </a:lnTo>
                <a:lnTo>
                  <a:pt x="1294" y="878"/>
                </a:lnTo>
                <a:lnTo>
                  <a:pt x="1218" y="891"/>
                </a:lnTo>
                <a:lnTo>
                  <a:pt x="1107" y="903"/>
                </a:lnTo>
                <a:lnTo>
                  <a:pt x="1092" y="870"/>
                </a:lnTo>
                <a:lnTo>
                  <a:pt x="1092" y="750"/>
                </a:lnTo>
                <a:lnTo>
                  <a:pt x="1125" y="576"/>
                </a:lnTo>
                <a:lnTo>
                  <a:pt x="1206" y="375"/>
                </a:lnTo>
                <a:lnTo>
                  <a:pt x="1323" y="195"/>
                </a:lnTo>
                <a:lnTo>
                  <a:pt x="1500" y="0"/>
                </a:lnTo>
                <a:lnTo>
                  <a:pt x="891" y="171"/>
                </a:lnTo>
                <a:lnTo>
                  <a:pt x="519" y="312"/>
                </a:lnTo>
                <a:lnTo>
                  <a:pt x="507" y="507"/>
                </a:lnTo>
                <a:lnTo>
                  <a:pt x="528" y="678"/>
                </a:lnTo>
                <a:lnTo>
                  <a:pt x="604" y="876"/>
                </a:lnTo>
                <a:lnTo>
                  <a:pt x="500" y="794"/>
                </a:lnTo>
                <a:lnTo>
                  <a:pt x="388" y="702"/>
                </a:lnTo>
                <a:lnTo>
                  <a:pt x="318" y="650"/>
                </a:lnTo>
                <a:lnTo>
                  <a:pt x="240" y="618"/>
                </a:lnTo>
                <a:lnTo>
                  <a:pt x="171" y="603"/>
                </a:lnTo>
                <a:lnTo>
                  <a:pt x="60" y="609"/>
                </a:lnTo>
                <a:lnTo>
                  <a:pt x="0" y="642"/>
                </a:lnTo>
                <a:lnTo>
                  <a:pt x="123" y="699"/>
                </a:lnTo>
                <a:lnTo>
                  <a:pt x="228" y="798"/>
                </a:lnTo>
                <a:lnTo>
                  <a:pt x="300" y="909"/>
                </a:lnTo>
                <a:lnTo>
                  <a:pt x="339" y="1020"/>
                </a:lnTo>
                <a:lnTo>
                  <a:pt x="364" y="1120"/>
                </a:lnTo>
                <a:close/>
              </a:path>
            </a:pathLst>
          </a:custGeom>
          <a:solidFill>
            <a:srgbClr val="00CC00">
              <a:alpha val="4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6663649" y="2178050"/>
            <a:ext cx="3379436" cy="1841500"/>
          </a:xfrm>
          <a:custGeom>
            <a:avLst/>
            <a:gdLst/>
            <a:ahLst/>
            <a:cxnLst>
              <a:cxn ang="0">
                <a:pos x="269" y="1160"/>
              </a:cxn>
              <a:cxn ang="0">
                <a:pos x="313" y="1138"/>
              </a:cxn>
              <a:cxn ang="0">
                <a:pos x="499" y="1076"/>
              </a:cxn>
              <a:cxn ang="0">
                <a:pos x="723" y="994"/>
              </a:cxn>
              <a:cxn ang="0">
                <a:pos x="1017" y="920"/>
              </a:cxn>
              <a:cxn ang="0">
                <a:pos x="1225" y="870"/>
              </a:cxn>
              <a:cxn ang="0">
                <a:pos x="1283" y="858"/>
              </a:cxn>
              <a:cxn ang="0">
                <a:pos x="1267" y="818"/>
              </a:cxn>
              <a:cxn ang="0">
                <a:pos x="1131" y="704"/>
              </a:cxn>
              <a:cxn ang="0">
                <a:pos x="1037" y="670"/>
              </a:cxn>
              <a:cxn ang="0">
                <a:pos x="993" y="660"/>
              </a:cxn>
              <a:cxn ang="0">
                <a:pos x="1075" y="596"/>
              </a:cxn>
              <a:cxn ang="0">
                <a:pos x="1219" y="558"/>
              </a:cxn>
              <a:cxn ang="0">
                <a:pos x="1397" y="614"/>
              </a:cxn>
              <a:cxn ang="0">
                <a:pos x="1563" y="734"/>
              </a:cxn>
              <a:cxn ang="0">
                <a:pos x="1593" y="758"/>
              </a:cxn>
              <a:cxn ang="0">
                <a:pos x="1589" y="728"/>
              </a:cxn>
              <a:cxn ang="0">
                <a:pos x="1555" y="644"/>
              </a:cxn>
              <a:cxn ang="0">
                <a:pos x="1535" y="458"/>
              </a:cxn>
              <a:cxn ang="0">
                <a:pos x="1543" y="360"/>
              </a:cxn>
              <a:cxn ang="0">
                <a:pos x="1555" y="308"/>
              </a:cxn>
              <a:cxn ang="0">
                <a:pos x="1531" y="296"/>
              </a:cxn>
              <a:cxn ang="0">
                <a:pos x="1411" y="308"/>
              </a:cxn>
              <a:cxn ang="0">
                <a:pos x="1171" y="404"/>
              </a:cxn>
              <a:cxn ang="0">
                <a:pos x="931" y="356"/>
              </a:cxn>
              <a:cxn ang="0">
                <a:pos x="723" y="280"/>
              </a:cxn>
              <a:cxn ang="0">
                <a:pos x="595" y="260"/>
              </a:cxn>
              <a:cxn ang="0">
                <a:pos x="547" y="260"/>
              </a:cxn>
              <a:cxn ang="0">
                <a:pos x="555" y="254"/>
              </a:cxn>
              <a:cxn ang="0">
                <a:pos x="547" y="164"/>
              </a:cxn>
              <a:cxn ang="0">
                <a:pos x="505" y="52"/>
              </a:cxn>
              <a:cxn ang="0">
                <a:pos x="481" y="4"/>
              </a:cxn>
              <a:cxn ang="0">
                <a:pos x="445" y="26"/>
              </a:cxn>
              <a:cxn ang="0">
                <a:pos x="387" y="64"/>
              </a:cxn>
              <a:cxn ang="0">
                <a:pos x="247" y="214"/>
              </a:cxn>
              <a:cxn ang="0">
                <a:pos x="119" y="422"/>
              </a:cxn>
              <a:cxn ang="0">
                <a:pos x="19" y="692"/>
              </a:cxn>
              <a:cxn ang="0">
                <a:pos x="7" y="822"/>
              </a:cxn>
              <a:cxn ang="0">
                <a:pos x="9" y="844"/>
              </a:cxn>
              <a:cxn ang="0">
                <a:pos x="19" y="864"/>
              </a:cxn>
              <a:cxn ang="0">
                <a:pos x="75" y="862"/>
              </a:cxn>
              <a:cxn ang="0">
                <a:pos x="217" y="842"/>
              </a:cxn>
              <a:cxn ang="0">
                <a:pos x="331" y="822"/>
              </a:cxn>
              <a:cxn ang="0">
                <a:pos x="423" y="816"/>
              </a:cxn>
              <a:cxn ang="0">
                <a:pos x="485" y="848"/>
              </a:cxn>
              <a:cxn ang="0">
                <a:pos x="499" y="884"/>
              </a:cxn>
              <a:cxn ang="0">
                <a:pos x="455" y="956"/>
              </a:cxn>
              <a:cxn ang="0">
                <a:pos x="301" y="1074"/>
              </a:cxn>
              <a:cxn ang="0">
                <a:pos x="265" y="1140"/>
              </a:cxn>
              <a:cxn ang="0">
                <a:pos x="269" y="1160"/>
              </a:cxn>
            </a:cxnLst>
            <a:rect l="0" t="0" r="r" b="b"/>
            <a:pathLst>
              <a:path w="1597" h="1160">
                <a:moveTo>
                  <a:pt x="269" y="1160"/>
                </a:moveTo>
                <a:cubicBezTo>
                  <a:pt x="277" y="1160"/>
                  <a:pt x="275" y="1152"/>
                  <a:pt x="313" y="1138"/>
                </a:cubicBezTo>
                <a:cubicBezTo>
                  <a:pt x="351" y="1124"/>
                  <a:pt x="431" y="1100"/>
                  <a:pt x="499" y="1076"/>
                </a:cubicBezTo>
                <a:cubicBezTo>
                  <a:pt x="567" y="1052"/>
                  <a:pt x="637" y="1020"/>
                  <a:pt x="723" y="994"/>
                </a:cubicBezTo>
                <a:cubicBezTo>
                  <a:pt x="809" y="968"/>
                  <a:pt x="933" y="941"/>
                  <a:pt x="1017" y="920"/>
                </a:cubicBezTo>
                <a:cubicBezTo>
                  <a:pt x="1101" y="899"/>
                  <a:pt x="1181" y="880"/>
                  <a:pt x="1225" y="870"/>
                </a:cubicBezTo>
                <a:cubicBezTo>
                  <a:pt x="1269" y="860"/>
                  <a:pt x="1276" y="867"/>
                  <a:pt x="1283" y="858"/>
                </a:cubicBezTo>
                <a:cubicBezTo>
                  <a:pt x="1290" y="849"/>
                  <a:pt x="1292" y="844"/>
                  <a:pt x="1267" y="818"/>
                </a:cubicBezTo>
                <a:cubicBezTo>
                  <a:pt x="1242" y="792"/>
                  <a:pt x="1169" y="729"/>
                  <a:pt x="1131" y="704"/>
                </a:cubicBezTo>
                <a:cubicBezTo>
                  <a:pt x="1093" y="679"/>
                  <a:pt x="1060" y="677"/>
                  <a:pt x="1037" y="670"/>
                </a:cubicBezTo>
                <a:cubicBezTo>
                  <a:pt x="1014" y="663"/>
                  <a:pt x="987" y="672"/>
                  <a:pt x="993" y="660"/>
                </a:cubicBezTo>
                <a:cubicBezTo>
                  <a:pt x="999" y="648"/>
                  <a:pt x="1037" y="613"/>
                  <a:pt x="1075" y="596"/>
                </a:cubicBezTo>
                <a:cubicBezTo>
                  <a:pt x="1113" y="579"/>
                  <a:pt x="1165" y="555"/>
                  <a:pt x="1219" y="558"/>
                </a:cubicBezTo>
                <a:cubicBezTo>
                  <a:pt x="1273" y="561"/>
                  <a:pt x="1340" y="585"/>
                  <a:pt x="1397" y="614"/>
                </a:cubicBezTo>
                <a:cubicBezTo>
                  <a:pt x="1454" y="643"/>
                  <a:pt x="1530" y="710"/>
                  <a:pt x="1563" y="734"/>
                </a:cubicBezTo>
                <a:cubicBezTo>
                  <a:pt x="1596" y="758"/>
                  <a:pt x="1589" y="759"/>
                  <a:pt x="1593" y="758"/>
                </a:cubicBezTo>
                <a:cubicBezTo>
                  <a:pt x="1597" y="757"/>
                  <a:pt x="1595" y="747"/>
                  <a:pt x="1589" y="728"/>
                </a:cubicBezTo>
                <a:cubicBezTo>
                  <a:pt x="1583" y="709"/>
                  <a:pt x="1564" y="689"/>
                  <a:pt x="1555" y="644"/>
                </a:cubicBezTo>
                <a:cubicBezTo>
                  <a:pt x="1546" y="599"/>
                  <a:pt x="1537" y="505"/>
                  <a:pt x="1535" y="458"/>
                </a:cubicBezTo>
                <a:cubicBezTo>
                  <a:pt x="1533" y="411"/>
                  <a:pt x="1540" y="385"/>
                  <a:pt x="1543" y="360"/>
                </a:cubicBezTo>
                <a:cubicBezTo>
                  <a:pt x="1546" y="335"/>
                  <a:pt x="1557" y="319"/>
                  <a:pt x="1555" y="308"/>
                </a:cubicBezTo>
                <a:cubicBezTo>
                  <a:pt x="1553" y="297"/>
                  <a:pt x="1555" y="296"/>
                  <a:pt x="1531" y="296"/>
                </a:cubicBezTo>
                <a:cubicBezTo>
                  <a:pt x="1507" y="296"/>
                  <a:pt x="1471" y="290"/>
                  <a:pt x="1411" y="308"/>
                </a:cubicBezTo>
                <a:cubicBezTo>
                  <a:pt x="1351" y="326"/>
                  <a:pt x="1251" y="396"/>
                  <a:pt x="1171" y="404"/>
                </a:cubicBezTo>
                <a:cubicBezTo>
                  <a:pt x="1091" y="412"/>
                  <a:pt x="1006" y="377"/>
                  <a:pt x="931" y="356"/>
                </a:cubicBezTo>
                <a:cubicBezTo>
                  <a:pt x="856" y="335"/>
                  <a:pt x="779" y="296"/>
                  <a:pt x="723" y="280"/>
                </a:cubicBezTo>
                <a:cubicBezTo>
                  <a:pt x="667" y="264"/>
                  <a:pt x="624" y="263"/>
                  <a:pt x="595" y="260"/>
                </a:cubicBezTo>
                <a:cubicBezTo>
                  <a:pt x="566" y="257"/>
                  <a:pt x="554" y="261"/>
                  <a:pt x="547" y="260"/>
                </a:cubicBezTo>
                <a:cubicBezTo>
                  <a:pt x="540" y="259"/>
                  <a:pt x="555" y="270"/>
                  <a:pt x="555" y="254"/>
                </a:cubicBezTo>
                <a:cubicBezTo>
                  <a:pt x="555" y="238"/>
                  <a:pt x="555" y="198"/>
                  <a:pt x="547" y="164"/>
                </a:cubicBezTo>
                <a:cubicBezTo>
                  <a:pt x="539" y="130"/>
                  <a:pt x="516" y="79"/>
                  <a:pt x="505" y="52"/>
                </a:cubicBezTo>
                <a:cubicBezTo>
                  <a:pt x="494" y="25"/>
                  <a:pt x="491" y="8"/>
                  <a:pt x="481" y="4"/>
                </a:cubicBezTo>
                <a:cubicBezTo>
                  <a:pt x="471" y="0"/>
                  <a:pt x="461" y="16"/>
                  <a:pt x="445" y="26"/>
                </a:cubicBezTo>
                <a:cubicBezTo>
                  <a:pt x="429" y="36"/>
                  <a:pt x="420" y="33"/>
                  <a:pt x="387" y="64"/>
                </a:cubicBezTo>
                <a:cubicBezTo>
                  <a:pt x="354" y="95"/>
                  <a:pt x="292" y="154"/>
                  <a:pt x="247" y="214"/>
                </a:cubicBezTo>
                <a:cubicBezTo>
                  <a:pt x="202" y="274"/>
                  <a:pt x="157" y="342"/>
                  <a:pt x="119" y="422"/>
                </a:cubicBezTo>
                <a:cubicBezTo>
                  <a:pt x="81" y="502"/>
                  <a:pt x="38" y="625"/>
                  <a:pt x="19" y="692"/>
                </a:cubicBezTo>
                <a:cubicBezTo>
                  <a:pt x="0" y="759"/>
                  <a:pt x="9" y="797"/>
                  <a:pt x="7" y="822"/>
                </a:cubicBezTo>
                <a:cubicBezTo>
                  <a:pt x="5" y="847"/>
                  <a:pt x="7" y="837"/>
                  <a:pt x="9" y="844"/>
                </a:cubicBezTo>
                <a:cubicBezTo>
                  <a:pt x="11" y="851"/>
                  <a:pt x="8" y="861"/>
                  <a:pt x="19" y="864"/>
                </a:cubicBezTo>
                <a:cubicBezTo>
                  <a:pt x="30" y="867"/>
                  <a:pt x="42" y="866"/>
                  <a:pt x="75" y="862"/>
                </a:cubicBezTo>
                <a:cubicBezTo>
                  <a:pt x="108" y="858"/>
                  <a:pt x="174" y="849"/>
                  <a:pt x="217" y="842"/>
                </a:cubicBezTo>
                <a:cubicBezTo>
                  <a:pt x="260" y="835"/>
                  <a:pt x="297" y="826"/>
                  <a:pt x="331" y="822"/>
                </a:cubicBezTo>
                <a:cubicBezTo>
                  <a:pt x="365" y="818"/>
                  <a:pt x="397" y="812"/>
                  <a:pt x="423" y="816"/>
                </a:cubicBezTo>
                <a:cubicBezTo>
                  <a:pt x="449" y="820"/>
                  <a:pt x="472" y="837"/>
                  <a:pt x="485" y="848"/>
                </a:cubicBezTo>
                <a:cubicBezTo>
                  <a:pt x="498" y="859"/>
                  <a:pt x="504" y="866"/>
                  <a:pt x="499" y="884"/>
                </a:cubicBezTo>
                <a:cubicBezTo>
                  <a:pt x="494" y="902"/>
                  <a:pt x="488" y="924"/>
                  <a:pt x="455" y="956"/>
                </a:cubicBezTo>
                <a:cubicBezTo>
                  <a:pt x="422" y="988"/>
                  <a:pt x="332" y="1044"/>
                  <a:pt x="301" y="1074"/>
                </a:cubicBezTo>
                <a:cubicBezTo>
                  <a:pt x="270" y="1104"/>
                  <a:pt x="270" y="1126"/>
                  <a:pt x="265" y="1140"/>
                </a:cubicBezTo>
                <a:cubicBezTo>
                  <a:pt x="260" y="1154"/>
                  <a:pt x="264" y="1158"/>
                  <a:pt x="269" y="1160"/>
                </a:cubicBezTo>
                <a:close/>
              </a:path>
            </a:pathLst>
          </a:custGeom>
          <a:solidFill>
            <a:srgbClr val="0066FF">
              <a:alpha val="57001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316876" y="2184400"/>
            <a:ext cx="3339230" cy="1993900"/>
          </a:xfrm>
          <a:custGeom>
            <a:avLst/>
            <a:gdLst/>
            <a:ahLst/>
            <a:cxnLst>
              <a:cxn ang="0">
                <a:pos x="364" y="1120"/>
              </a:cxn>
              <a:cxn ang="0">
                <a:pos x="454" y="1130"/>
              </a:cxn>
              <a:cxn ang="0">
                <a:pos x="550" y="1156"/>
              </a:cxn>
              <a:cxn ang="0">
                <a:pos x="642" y="1190"/>
              </a:cxn>
              <a:cxn ang="0">
                <a:pos x="752" y="1226"/>
              </a:cxn>
              <a:cxn ang="0">
                <a:pos x="838" y="1252"/>
              </a:cxn>
              <a:cxn ang="0">
                <a:pos x="940" y="1256"/>
              </a:cxn>
              <a:cxn ang="0">
                <a:pos x="1040" y="1226"/>
              </a:cxn>
              <a:cxn ang="0">
                <a:pos x="1132" y="1194"/>
              </a:cxn>
              <a:cxn ang="0">
                <a:pos x="1210" y="1158"/>
              </a:cxn>
              <a:cxn ang="0">
                <a:pos x="1332" y="1144"/>
              </a:cxn>
              <a:cxn ang="0">
                <a:pos x="1366" y="1090"/>
              </a:cxn>
              <a:cxn ang="0">
                <a:pos x="1408" y="1028"/>
              </a:cxn>
              <a:cxn ang="0">
                <a:pos x="1450" y="984"/>
              </a:cxn>
              <a:cxn ang="0">
                <a:pos x="1520" y="948"/>
              </a:cxn>
              <a:cxn ang="0">
                <a:pos x="1562" y="912"/>
              </a:cxn>
              <a:cxn ang="0">
                <a:pos x="1578" y="888"/>
              </a:cxn>
              <a:cxn ang="0">
                <a:pos x="1566" y="862"/>
              </a:cxn>
              <a:cxn ang="0">
                <a:pos x="1515" y="843"/>
              </a:cxn>
              <a:cxn ang="0">
                <a:pos x="1436" y="840"/>
              </a:cxn>
              <a:cxn ang="0">
                <a:pos x="1353" y="864"/>
              </a:cxn>
              <a:cxn ang="0">
                <a:pos x="1294" y="878"/>
              </a:cxn>
              <a:cxn ang="0">
                <a:pos x="1218" y="891"/>
              </a:cxn>
              <a:cxn ang="0">
                <a:pos x="1107" y="903"/>
              </a:cxn>
              <a:cxn ang="0">
                <a:pos x="1092" y="870"/>
              </a:cxn>
              <a:cxn ang="0">
                <a:pos x="1092" y="750"/>
              </a:cxn>
              <a:cxn ang="0">
                <a:pos x="1125" y="576"/>
              </a:cxn>
              <a:cxn ang="0">
                <a:pos x="1206" y="375"/>
              </a:cxn>
              <a:cxn ang="0">
                <a:pos x="1323" y="195"/>
              </a:cxn>
              <a:cxn ang="0">
                <a:pos x="1500" y="0"/>
              </a:cxn>
              <a:cxn ang="0">
                <a:pos x="891" y="171"/>
              </a:cxn>
              <a:cxn ang="0">
                <a:pos x="519" y="312"/>
              </a:cxn>
              <a:cxn ang="0">
                <a:pos x="507" y="507"/>
              </a:cxn>
              <a:cxn ang="0">
                <a:pos x="528" y="678"/>
              </a:cxn>
              <a:cxn ang="0">
                <a:pos x="604" y="876"/>
              </a:cxn>
              <a:cxn ang="0">
                <a:pos x="500" y="794"/>
              </a:cxn>
              <a:cxn ang="0">
                <a:pos x="388" y="702"/>
              </a:cxn>
              <a:cxn ang="0">
                <a:pos x="318" y="650"/>
              </a:cxn>
              <a:cxn ang="0">
                <a:pos x="240" y="618"/>
              </a:cxn>
              <a:cxn ang="0">
                <a:pos x="171" y="603"/>
              </a:cxn>
              <a:cxn ang="0">
                <a:pos x="60" y="609"/>
              </a:cxn>
              <a:cxn ang="0">
                <a:pos x="0" y="642"/>
              </a:cxn>
              <a:cxn ang="0">
                <a:pos x="123" y="699"/>
              </a:cxn>
              <a:cxn ang="0">
                <a:pos x="228" y="798"/>
              </a:cxn>
              <a:cxn ang="0">
                <a:pos x="300" y="909"/>
              </a:cxn>
              <a:cxn ang="0">
                <a:pos x="339" y="1020"/>
              </a:cxn>
              <a:cxn ang="0">
                <a:pos x="364" y="1120"/>
              </a:cxn>
            </a:cxnLst>
            <a:rect l="0" t="0" r="r" b="b"/>
            <a:pathLst>
              <a:path w="1578" h="1256">
                <a:moveTo>
                  <a:pt x="364" y="1120"/>
                </a:moveTo>
                <a:lnTo>
                  <a:pt x="454" y="1130"/>
                </a:lnTo>
                <a:lnTo>
                  <a:pt x="550" y="1156"/>
                </a:lnTo>
                <a:lnTo>
                  <a:pt x="642" y="1190"/>
                </a:lnTo>
                <a:lnTo>
                  <a:pt x="752" y="1226"/>
                </a:lnTo>
                <a:lnTo>
                  <a:pt x="838" y="1252"/>
                </a:lnTo>
                <a:lnTo>
                  <a:pt x="940" y="1256"/>
                </a:lnTo>
                <a:lnTo>
                  <a:pt x="1040" y="1226"/>
                </a:lnTo>
                <a:lnTo>
                  <a:pt x="1132" y="1194"/>
                </a:lnTo>
                <a:lnTo>
                  <a:pt x="1210" y="1158"/>
                </a:lnTo>
                <a:lnTo>
                  <a:pt x="1332" y="1144"/>
                </a:lnTo>
                <a:lnTo>
                  <a:pt x="1366" y="1090"/>
                </a:lnTo>
                <a:lnTo>
                  <a:pt x="1408" y="1028"/>
                </a:lnTo>
                <a:lnTo>
                  <a:pt x="1450" y="984"/>
                </a:lnTo>
                <a:lnTo>
                  <a:pt x="1520" y="948"/>
                </a:lnTo>
                <a:lnTo>
                  <a:pt x="1562" y="912"/>
                </a:lnTo>
                <a:lnTo>
                  <a:pt x="1578" y="888"/>
                </a:lnTo>
                <a:lnTo>
                  <a:pt x="1566" y="862"/>
                </a:lnTo>
                <a:lnTo>
                  <a:pt x="1515" y="843"/>
                </a:lnTo>
                <a:lnTo>
                  <a:pt x="1436" y="840"/>
                </a:lnTo>
                <a:lnTo>
                  <a:pt x="1353" y="864"/>
                </a:lnTo>
                <a:lnTo>
                  <a:pt x="1294" y="878"/>
                </a:lnTo>
                <a:lnTo>
                  <a:pt x="1218" y="891"/>
                </a:lnTo>
                <a:lnTo>
                  <a:pt x="1107" y="903"/>
                </a:lnTo>
                <a:lnTo>
                  <a:pt x="1092" y="870"/>
                </a:lnTo>
                <a:lnTo>
                  <a:pt x="1092" y="750"/>
                </a:lnTo>
                <a:lnTo>
                  <a:pt x="1125" y="576"/>
                </a:lnTo>
                <a:lnTo>
                  <a:pt x="1206" y="375"/>
                </a:lnTo>
                <a:lnTo>
                  <a:pt x="1323" y="195"/>
                </a:lnTo>
                <a:lnTo>
                  <a:pt x="1500" y="0"/>
                </a:lnTo>
                <a:lnTo>
                  <a:pt x="891" y="171"/>
                </a:lnTo>
                <a:lnTo>
                  <a:pt x="519" y="312"/>
                </a:lnTo>
                <a:lnTo>
                  <a:pt x="507" y="507"/>
                </a:lnTo>
                <a:lnTo>
                  <a:pt x="528" y="678"/>
                </a:lnTo>
                <a:lnTo>
                  <a:pt x="604" y="876"/>
                </a:lnTo>
                <a:lnTo>
                  <a:pt x="500" y="794"/>
                </a:lnTo>
                <a:lnTo>
                  <a:pt x="388" y="702"/>
                </a:lnTo>
                <a:lnTo>
                  <a:pt x="318" y="650"/>
                </a:lnTo>
                <a:lnTo>
                  <a:pt x="240" y="618"/>
                </a:lnTo>
                <a:lnTo>
                  <a:pt x="171" y="603"/>
                </a:lnTo>
                <a:lnTo>
                  <a:pt x="60" y="609"/>
                </a:lnTo>
                <a:lnTo>
                  <a:pt x="0" y="642"/>
                </a:lnTo>
                <a:lnTo>
                  <a:pt x="123" y="699"/>
                </a:lnTo>
                <a:lnTo>
                  <a:pt x="228" y="798"/>
                </a:lnTo>
                <a:lnTo>
                  <a:pt x="300" y="909"/>
                </a:lnTo>
                <a:lnTo>
                  <a:pt x="339" y="1020"/>
                </a:lnTo>
                <a:lnTo>
                  <a:pt x="364" y="1120"/>
                </a:lnTo>
                <a:close/>
              </a:path>
            </a:pathLst>
          </a:custGeom>
          <a:solidFill>
            <a:srgbClr val="00CC00">
              <a:alpha val="4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717 0.00092 L -0.38003 0.0009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275 -1.85185E-6 L -0.37968 0.00185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1666 0.15555 L 0.14635 0.20648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0BD583-8582-40F2-8ECD-AF68BCC0C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384</Words>
  <Application>Microsoft Office PowerPoint</Application>
  <PresentationFormat>Произвольный</PresentationFormat>
  <Paragraphs>94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TS102801059</vt:lpstr>
      <vt:lpstr>Презентация PowerPoint</vt:lpstr>
      <vt:lpstr>Презентация PowerPoint</vt:lpstr>
      <vt:lpstr>Презентация PowerPoint</vt:lpstr>
      <vt:lpstr>Симметрия - одно из величайших таинств в природе.</vt:lpstr>
      <vt:lpstr>Открытие Пифагора.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Открытие Пифагора.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МОУ СОШ №16</vt:lpstr>
      <vt:lpstr>Презентация PowerPoint</vt:lpstr>
      <vt:lpstr>Презентация PowerPoint</vt:lpstr>
      <vt:lpstr>Симметрия  и ассиметрия.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Именно здесь и осенило меня…………..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Симметрия в архитектуре г.Прохладного</dc:title>
  <dc:subject>Математика</dc:subject>
  <dc:creator/>
  <cp:lastModifiedBy/>
  <cp:revision>1</cp:revision>
  <dcterms:created xsi:type="dcterms:W3CDTF">2014-11-16T00:41:00Z</dcterms:created>
  <dcterms:modified xsi:type="dcterms:W3CDTF">2017-11-08T11:41:59Z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