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59" r:id="rId6"/>
    <p:sldId id="282" r:id="rId7"/>
    <p:sldId id="263" r:id="rId8"/>
    <p:sldId id="278" r:id="rId9"/>
    <p:sldId id="281" r:id="rId10"/>
    <p:sldId id="260" r:id="rId11"/>
    <p:sldId id="269" r:id="rId12"/>
    <p:sldId id="277" r:id="rId13"/>
    <p:sldId id="261" r:id="rId14"/>
    <p:sldId id="276" r:id="rId15"/>
    <p:sldId id="262" r:id="rId16"/>
    <p:sldId id="265" r:id="rId17"/>
    <p:sldId id="266" r:id="rId18"/>
    <p:sldId id="267" r:id="rId19"/>
    <p:sldId id="268" r:id="rId20"/>
    <p:sldId id="270" r:id="rId21"/>
    <p:sldId id="271" r:id="rId22"/>
    <p:sldId id="273" r:id="rId23"/>
    <p:sldId id="274" r:id="rId24"/>
    <p:sldId id="280" r:id="rId25"/>
    <p:sldId id="283" r:id="rId26"/>
    <p:sldId id="26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gif"/><Relationship Id="rId4" Type="http://schemas.openxmlformats.org/officeDocument/2006/relationships/image" Target="../media/image66.jpeg"/><Relationship Id="rId9" Type="http://schemas.openxmlformats.org/officeDocument/2006/relationships/image" Target="../media/image7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3" Type="http://schemas.openxmlformats.org/officeDocument/2006/relationships/image" Target="../media/image92.gif"/><Relationship Id="rId7" Type="http://schemas.openxmlformats.org/officeDocument/2006/relationships/image" Target="../media/image9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8.jpeg"/><Relationship Id="rId7" Type="http://schemas.openxmlformats.org/officeDocument/2006/relationships/image" Target="../media/image112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gif"/><Relationship Id="rId4" Type="http://schemas.openxmlformats.org/officeDocument/2006/relationships/image" Target="../media/image12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gif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 ОФОРМЛЕНИЯ\Рамки-картинки 2014\Анимация\6542f6c1c6ea.gif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857232"/>
            <a:ext cx="871543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Студенческая жизнь  в стенах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МО 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«Егорьевский техникум»</a:t>
            </a:r>
          </a:p>
          <a:p>
            <a:pPr algn="ctr"/>
            <a:r>
              <a:rPr lang="ru-RU" sz="32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</a:t>
            </a:r>
            <a:endParaRPr lang="ru-RU" sz="3200" b="1" cap="none" spc="50" dirty="0">
              <a:ln w="13500">
                <a:solidFill>
                  <a:schemeClr val="bg1"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3286124"/>
            <a:ext cx="84296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8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Специальность 15.02.01 Монтаж и техническая эксплуатация промышленного оборудования              (по отраслям)</a:t>
            </a:r>
            <a:endParaRPr lang="ru-RU" sz="3600" b="1" cap="none" spc="0" dirty="0">
              <a:ln w="11430">
                <a:solidFill>
                  <a:srgbClr val="8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142852"/>
            <a:ext cx="76900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Защита  дипломных  проектов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8" name="Picture 2" descr="C:\Documents and Settings\Лябина\Рабочий стол\ФОТО\DSC04403.JPG"/>
          <p:cNvPicPr>
            <a:picLocks noChangeAspect="1" noChangeArrowheads="1"/>
          </p:cNvPicPr>
          <p:nvPr/>
        </p:nvPicPr>
        <p:blipFill>
          <a:blip r:embed="rId3" cstate="print"/>
          <a:srcRect l="7147" r="4710"/>
          <a:stretch>
            <a:fillRect/>
          </a:stretch>
        </p:blipFill>
        <p:spPr bwMode="auto">
          <a:xfrm>
            <a:off x="1785918" y="4786322"/>
            <a:ext cx="2554724" cy="1928802"/>
          </a:xfrm>
          <a:prstGeom prst="rect">
            <a:avLst/>
          </a:prstGeom>
          <a:noFill/>
        </p:spPr>
      </p:pic>
      <p:pic>
        <p:nvPicPr>
          <p:cNvPr id="14339" name="Picture 3" descr="C:\Documents and Settings\Лябина\Рабочий стол\ФОТО\DSC04400.JPG"/>
          <p:cNvPicPr>
            <a:picLocks noChangeAspect="1" noChangeArrowheads="1"/>
          </p:cNvPicPr>
          <p:nvPr/>
        </p:nvPicPr>
        <p:blipFill>
          <a:blip r:embed="rId4" cstate="print"/>
          <a:srcRect l="10670" r="15974" b="7793"/>
          <a:stretch>
            <a:fillRect/>
          </a:stretch>
        </p:blipFill>
        <p:spPr bwMode="auto">
          <a:xfrm>
            <a:off x="142844" y="3500438"/>
            <a:ext cx="2143140" cy="1792718"/>
          </a:xfrm>
          <a:prstGeom prst="rect">
            <a:avLst/>
          </a:prstGeom>
          <a:noFill/>
        </p:spPr>
      </p:pic>
      <p:pic>
        <p:nvPicPr>
          <p:cNvPr id="14341" name="Picture 5" descr="C:\Documents and Settings\Лябина\Рабочий стол\ФОТО\DSC043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928670"/>
            <a:ext cx="3405554" cy="2406435"/>
          </a:xfrm>
          <a:prstGeom prst="rect">
            <a:avLst/>
          </a:prstGeom>
          <a:noFill/>
        </p:spPr>
      </p:pic>
      <p:pic>
        <p:nvPicPr>
          <p:cNvPr id="14342" name="Picture 6" descr="C:\Documents and Settings\Лябина\Рабочий стол\ФОТО\DSC04343.JPG"/>
          <p:cNvPicPr>
            <a:picLocks noChangeAspect="1" noChangeArrowheads="1"/>
          </p:cNvPicPr>
          <p:nvPr/>
        </p:nvPicPr>
        <p:blipFill>
          <a:blip r:embed="rId6" cstate="print"/>
          <a:srcRect l="25568"/>
          <a:stretch>
            <a:fillRect/>
          </a:stretch>
        </p:blipFill>
        <p:spPr bwMode="auto">
          <a:xfrm>
            <a:off x="785786" y="928502"/>
            <a:ext cx="4071966" cy="2415954"/>
          </a:xfrm>
          <a:prstGeom prst="rect">
            <a:avLst/>
          </a:prstGeom>
          <a:noFill/>
        </p:spPr>
      </p:pic>
      <p:pic>
        <p:nvPicPr>
          <p:cNvPr id="14343" name="Picture 7" descr="C:\Documents and Settings\Лябина\Рабочий стол\ФОТО\DSC04422.JPG"/>
          <p:cNvPicPr>
            <a:picLocks noChangeAspect="1" noChangeArrowheads="1"/>
          </p:cNvPicPr>
          <p:nvPr/>
        </p:nvPicPr>
        <p:blipFill>
          <a:blip r:embed="rId7" cstate="print">
            <a:lum bright="17000" contrast="6000"/>
          </a:blip>
          <a:srcRect/>
          <a:stretch>
            <a:fillRect/>
          </a:stretch>
        </p:blipFill>
        <p:spPr bwMode="auto">
          <a:xfrm>
            <a:off x="4500562" y="3714752"/>
            <a:ext cx="4401299" cy="2928958"/>
          </a:xfrm>
          <a:prstGeom prst="rect">
            <a:avLst/>
          </a:prstGeom>
          <a:noFill/>
        </p:spPr>
      </p:pic>
      <p:pic>
        <p:nvPicPr>
          <p:cNvPr id="12" name="Picture 3" descr="E:\ДЛЯ  ОФОРМЛЕНИЯ\Рамки-картинки 2010-1013\Анимашки, Смайлики\Люди\people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56"/>
            <a:ext cx="1326454" cy="1143008"/>
          </a:xfrm>
          <a:prstGeom prst="rect">
            <a:avLst/>
          </a:prstGeom>
          <a:noFill/>
        </p:spPr>
      </p:pic>
      <p:pic>
        <p:nvPicPr>
          <p:cNvPr id="11266" name="Picture 2" descr="E:\ДЛЯ  ОФОРМЛЕНИЯ\Рамки-картинки 2010-1013\Анимашки, Смайлики\Анимационные картинки\get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3643314"/>
            <a:ext cx="2357454" cy="1082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557520">
            <a:off x="599715" y="1149652"/>
            <a:ext cx="788124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Retro" pitchFamily="66" charset="0"/>
              </a:rPr>
              <a:t>Наша  </a:t>
            </a:r>
          </a:p>
          <a:p>
            <a:pPr algn="ctr"/>
            <a:r>
              <a:rPr lang="ru-RU" sz="96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Retro" pitchFamily="66" charset="0"/>
              </a:rPr>
              <a:t>студенческая  </a:t>
            </a:r>
          </a:p>
          <a:p>
            <a:pPr algn="ctr"/>
            <a:r>
              <a:rPr lang="ru-RU" sz="96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Retro" pitchFamily="66" charset="0"/>
              </a:rPr>
              <a:t>жизнь</a:t>
            </a:r>
            <a:endParaRPr lang="ru-RU" sz="9600" b="1" cap="none" spc="0" dirty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erican Retro" pitchFamily="66" charset="0"/>
            </a:endParaRPr>
          </a:p>
        </p:txBody>
      </p:sp>
      <p:pic>
        <p:nvPicPr>
          <p:cNvPr id="3075" name="Picture 3" descr="E:\ДЛЯ  ОФОРМЛЕНИЯ\Рамки-картинки 2014\СИМВОЛЫ\Другие\0_92cea_d6763b09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07391">
            <a:off x="5939683" y="4126652"/>
            <a:ext cx="2867979" cy="2231647"/>
          </a:xfrm>
          <a:prstGeom prst="rect">
            <a:avLst/>
          </a:prstGeom>
          <a:noFill/>
        </p:spPr>
      </p:pic>
      <p:pic>
        <p:nvPicPr>
          <p:cNvPr id="5122" name="Picture 2" descr="E:\ДЛЯ  ОФОРМЛЕНИЯ\Рамки-картинки 2014\Шары\20453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3457965" cy="3198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00364" y="142852"/>
            <a:ext cx="34832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Знаний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C:\Documents and Settings\Лябина\Рабочий стол\ФОТО\DSC05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3781728" cy="2511423"/>
          </a:xfrm>
          <a:prstGeom prst="rect">
            <a:avLst/>
          </a:prstGeom>
          <a:noFill/>
        </p:spPr>
      </p:pic>
      <p:pic>
        <p:nvPicPr>
          <p:cNvPr id="6147" name="Picture 3" descr="C:\Documents and Settings\Лябина\Рабочий стол\ФОТО\DSC05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000108"/>
            <a:ext cx="3680010" cy="2500330"/>
          </a:xfrm>
          <a:prstGeom prst="rect">
            <a:avLst/>
          </a:prstGeom>
          <a:noFill/>
        </p:spPr>
      </p:pic>
      <p:pic>
        <p:nvPicPr>
          <p:cNvPr id="6148" name="Picture 4" descr="C:\Documents and Settings\Лябина\Рабочий стол\ФОТО\DSC05471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32143"/>
          <a:stretch>
            <a:fillRect/>
          </a:stretch>
        </p:blipFill>
        <p:spPr bwMode="auto">
          <a:xfrm>
            <a:off x="214282" y="4050540"/>
            <a:ext cx="3071834" cy="2586923"/>
          </a:xfrm>
          <a:prstGeom prst="rect">
            <a:avLst/>
          </a:prstGeom>
          <a:noFill/>
        </p:spPr>
      </p:pic>
      <p:pic>
        <p:nvPicPr>
          <p:cNvPr id="6149" name="Picture 5" descr="C:\Documents and Settings\Лябина\Рабочий стол\ФОТО\DSC05532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38475"/>
          <a:stretch>
            <a:fillRect/>
          </a:stretch>
        </p:blipFill>
        <p:spPr bwMode="auto">
          <a:xfrm>
            <a:off x="3357554" y="3643314"/>
            <a:ext cx="2742425" cy="2500330"/>
          </a:xfrm>
          <a:prstGeom prst="rect">
            <a:avLst/>
          </a:prstGeom>
          <a:noFill/>
        </p:spPr>
      </p:pic>
      <p:pic>
        <p:nvPicPr>
          <p:cNvPr id="6150" name="Picture 6" descr="C:\Documents and Settings\Лябина\Рабочий стол\ФОТО\IMG_7377.jpg"/>
          <p:cNvPicPr>
            <a:picLocks noChangeAspect="1" noChangeArrowheads="1"/>
          </p:cNvPicPr>
          <p:nvPr/>
        </p:nvPicPr>
        <p:blipFill>
          <a:blip r:embed="rId7" cstate="print"/>
          <a:srcRect l="7667" r="17415"/>
          <a:stretch>
            <a:fillRect/>
          </a:stretch>
        </p:blipFill>
        <p:spPr bwMode="auto">
          <a:xfrm>
            <a:off x="6215074" y="3928743"/>
            <a:ext cx="2714612" cy="2717686"/>
          </a:xfrm>
          <a:prstGeom prst="rect">
            <a:avLst/>
          </a:prstGeom>
          <a:noFill/>
        </p:spPr>
      </p:pic>
      <p:pic>
        <p:nvPicPr>
          <p:cNvPr id="2" name="Picture 2" descr="E:\ДЛЯ  ОФОРМЛЕНИЯ\Рамки-картинки 2014\Природа\Деревья, ветки, листья\osen_yapfiles.ru.png"/>
          <p:cNvPicPr>
            <a:picLocks noChangeAspect="1" noChangeArrowheads="1"/>
          </p:cNvPicPr>
          <p:nvPr/>
        </p:nvPicPr>
        <p:blipFill>
          <a:blip r:embed="rId8" cstate="print">
            <a:lum bright="11000" contrast="7000"/>
          </a:blip>
          <a:srcRect/>
          <a:stretch>
            <a:fillRect/>
          </a:stretch>
        </p:blipFill>
        <p:spPr bwMode="auto">
          <a:xfrm rot="1437159">
            <a:off x="3847168" y="951631"/>
            <a:ext cx="1447045" cy="1311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43174" y="142852"/>
            <a:ext cx="39884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Классные  часы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C:\Documents and Settings\Лябина\Рабочий стол\ФОТО\DSC02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928670"/>
            <a:ext cx="2857520" cy="1901610"/>
          </a:xfrm>
          <a:prstGeom prst="rect">
            <a:avLst/>
          </a:prstGeom>
          <a:noFill/>
        </p:spPr>
      </p:pic>
      <p:pic>
        <p:nvPicPr>
          <p:cNvPr id="3076" name="Picture 4" descr="C:\Documents and Settings\Лябина\Рабочий стол\ФОТО\IMG_3513.jpg"/>
          <p:cNvPicPr>
            <a:picLocks noChangeAspect="1" noChangeArrowheads="1"/>
          </p:cNvPicPr>
          <p:nvPr/>
        </p:nvPicPr>
        <p:blipFill>
          <a:blip r:embed="rId4" cstate="print"/>
          <a:srcRect t="12244"/>
          <a:stretch>
            <a:fillRect/>
          </a:stretch>
        </p:blipFill>
        <p:spPr bwMode="auto">
          <a:xfrm>
            <a:off x="4214810" y="4554038"/>
            <a:ext cx="3500462" cy="2303962"/>
          </a:xfrm>
          <a:prstGeom prst="rect">
            <a:avLst/>
          </a:prstGeom>
          <a:noFill/>
        </p:spPr>
      </p:pic>
      <p:pic>
        <p:nvPicPr>
          <p:cNvPr id="7170" name="Picture 2" descr="G:\Каб. 3 (Женя)\ФОТО\Фото 2011\МАРТ\Гулина Л.Л\IMG_6347.jpg"/>
          <p:cNvPicPr>
            <a:picLocks noChangeAspect="1" noChangeArrowheads="1"/>
          </p:cNvPicPr>
          <p:nvPr/>
        </p:nvPicPr>
        <p:blipFill>
          <a:blip r:embed="rId5" cstate="print"/>
          <a:srcRect l="3459" b="9292"/>
          <a:stretch>
            <a:fillRect/>
          </a:stretch>
        </p:blipFill>
        <p:spPr bwMode="auto">
          <a:xfrm>
            <a:off x="6203472" y="2500306"/>
            <a:ext cx="2940528" cy="2072220"/>
          </a:xfrm>
          <a:prstGeom prst="rect">
            <a:avLst/>
          </a:prstGeom>
          <a:noFill/>
        </p:spPr>
      </p:pic>
      <p:pic>
        <p:nvPicPr>
          <p:cNvPr id="11" name="Picture 2" descr="C:\Documents and Settings\Лябина\Рабочий стол\ФОТО\DSC02243.JPG"/>
          <p:cNvPicPr>
            <a:picLocks noChangeAspect="1" noChangeArrowheads="1"/>
          </p:cNvPicPr>
          <p:nvPr/>
        </p:nvPicPr>
        <p:blipFill>
          <a:blip r:embed="rId6" cstate="print"/>
          <a:srcRect t="19125"/>
          <a:stretch>
            <a:fillRect/>
          </a:stretch>
        </p:blipFill>
        <p:spPr bwMode="auto">
          <a:xfrm>
            <a:off x="0" y="2643182"/>
            <a:ext cx="4247505" cy="2286016"/>
          </a:xfrm>
          <a:prstGeom prst="rect">
            <a:avLst/>
          </a:prstGeom>
          <a:noFill/>
        </p:spPr>
      </p:pic>
      <p:pic>
        <p:nvPicPr>
          <p:cNvPr id="12" name="Picture 8" descr="E:\ДЛЯ  ОФОРМЛЕНИЯ\Рамки-картинки 2010-1013\Анимашки, Смайлики\Люди\kosmos-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928660"/>
            <a:ext cx="1857388" cy="1857388"/>
          </a:xfrm>
          <a:prstGeom prst="rect">
            <a:avLst/>
          </a:prstGeom>
          <a:noFill/>
        </p:spPr>
      </p:pic>
      <p:pic>
        <p:nvPicPr>
          <p:cNvPr id="13" name="Picture 4" descr="E:\ДЛЯ  ОФОРМЛЕНИЯ\Рамки-картинки 2014\СИМВОЛЫ\Спорт\a99a2957-04ee-4dd5-a455-79ff88022b6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30461">
            <a:off x="4107255" y="3785838"/>
            <a:ext cx="2286016" cy="1109861"/>
          </a:xfrm>
          <a:prstGeom prst="rect">
            <a:avLst/>
          </a:prstGeom>
          <a:noFill/>
        </p:spPr>
      </p:pic>
      <p:pic>
        <p:nvPicPr>
          <p:cNvPr id="4098" name="Picture 2" descr="E:\ДЛЯ  ОФОРМЛЕНИЯ\Рамки-картинки 2010-1013\Анимашки, Смайлики\Анимационные картинки\transporta-749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285728"/>
            <a:ext cx="785818" cy="2161000"/>
          </a:xfrm>
          <a:prstGeom prst="rect">
            <a:avLst/>
          </a:prstGeom>
          <a:noFill/>
        </p:spPr>
      </p:pic>
      <p:pic>
        <p:nvPicPr>
          <p:cNvPr id="4099" name="Picture 3" descr="E:\ДЛЯ  ОФОРМЛЕНИЯ\Рамки-картинки 2010-1013\Анимашки, Смайлики\Анимационные картинки\bb95166f23afa9f3680584c6f1ec578b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6578" y="857232"/>
            <a:ext cx="2184190" cy="1266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214290"/>
            <a:ext cx="72808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100-летие  городского Музея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 descr="C:\Documents and Settings\Лябина\Рабочий стол\ФОТО\IMG_6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3143272" cy="2357530"/>
          </a:xfrm>
          <a:prstGeom prst="rect">
            <a:avLst/>
          </a:prstGeom>
          <a:noFill/>
        </p:spPr>
      </p:pic>
      <p:pic>
        <p:nvPicPr>
          <p:cNvPr id="13315" name="Picture 3" descr="C:\Documents and Settings\Лябина\Рабочий стол\ФОТО\IMG_6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61211"/>
            <a:ext cx="2928958" cy="2196789"/>
          </a:xfrm>
          <a:prstGeom prst="rect">
            <a:avLst/>
          </a:prstGeom>
          <a:noFill/>
        </p:spPr>
      </p:pic>
      <p:pic>
        <p:nvPicPr>
          <p:cNvPr id="13316" name="Picture 4" descr="C:\Documents and Settings\Лябина\Рабочий стол\ФОТО\IMG_6521.jpg"/>
          <p:cNvPicPr>
            <a:picLocks noChangeAspect="1" noChangeArrowheads="1"/>
          </p:cNvPicPr>
          <p:nvPr/>
        </p:nvPicPr>
        <p:blipFill>
          <a:blip r:embed="rId5" cstate="print"/>
          <a:srcRect t="3330"/>
          <a:stretch>
            <a:fillRect/>
          </a:stretch>
        </p:blipFill>
        <p:spPr bwMode="auto">
          <a:xfrm>
            <a:off x="5925659" y="1714488"/>
            <a:ext cx="3218341" cy="4148108"/>
          </a:xfrm>
          <a:prstGeom prst="rect">
            <a:avLst/>
          </a:prstGeom>
          <a:noFill/>
        </p:spPr>
      </p:pic>
      <p:pic>
        <p:nvPicPr>
          <p:cNvPr id="13317" name="Picture 5" descr="C:\Documents and Settings\Лябина\Рабочий стол\ФОТО\IMG_65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264" y="2500306"/>
            <a:ext cx="3333668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E:\2010 г\СЕНТЯБРЬ\День здоровья\IMG_2376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071546"/>
            <a:ext cx="3200400" cy="236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2010 г\СЕНТЯБРЬ\День здоровья\IMG_2387.jpg"/>
          <p:cNvPicPr/>
          <p:nvPr/>
        </p:nvPicPr>
        <p:blipFill>
          <a:blip r:embed="rId4" cstate="print"/>
          <a:srcRect l="15110"/>
          <a:stretch>
            <a:fillRect/>
          </a:stretch>
        </p:blipFill>
        <p:spPr bwMode="auto">
          <a:xfrm rot="5400000">
            <a:off x="3476947" y="880715"/>
            <a:ext cx="2286016" cy="20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2010 г\СЕНТЯБРЬ\День здоровья\DSC09722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786050" y="3214686"/>
            <a:ext cx="3632405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E:\2010 г\СЕНТЯБРЬ\День здоровья\IMG_2375.jpg"/>
          <p:cNvPicPr/>
          <p:nvPr/>
        </p:nvPicPr>
        <p:blipFill>
          <a:blip r:embed="rId6" cstate="print"/>
          <a:srcRect r="9301"/>
          <a:stretch>
            <a:fillRect/>
          </a:stretch>
        </p:blipFill>
        <p:spPr bwMode="auto">
          <a:xfrm>
            <a:off x="6143636" y="785794"/>
            <a:ext cx="3000364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E:\2010 г\СЕНТЯБРЬ\День здоровья\DSC09712.JPG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 rot="5400000">
            <a:off x="6143632" y="3857632"/>
            <a:ext cx="3429000" cy="257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Лябина\Рабочий стол\ФОТО\IMG_2432.jpg"/>
          <p:cNvPicPr/>
          <p:nvPr/>
        </p:nvPicPr>
        <p:blipFill>
          <a:blip r:embed="rId8" cstate="print"/>
          <a:srcRect l="20110" t="29182" r="5940"/>
          <a:stretch>
            <a:fillRect/>
          </a:stretch>
        </p:blipFill>
        <p:spPr bwMode="auto">
          <a:xfrm>
            <a:off x="0" y="3643314"/>
            <a:ext cx="261032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E:\ДЛЯ  ОФОРМЛЕНИЯ\Рамки-картинки 2014\СИМВОЛЫ\Спорт\news-brest1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5715016"/>
            <a:ext cx="1142984" cy="1142984"/>
          </a:xfrm>
          <a:prstGeom prst="rect">
            <a:avLst/>
          </a:prstGeom>
          <a:noFill/>
        </p:spPr>
      </p:pic>
      <p:pic>
        <p:nvPicPr>
          <p:cNvPr id="5124" name="Picture 4" descr="E:\ДЛЯ  ОФОРМЛЕНИЯ\Рамки-картинки 2014\СИМВОЛЫ\Спорт\35493288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85728"/>
            <a:ext cx="1411286" cy="141128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14348" y="0"/>
            <a:ext cx="84296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Здоровья – путь  к  спорту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08514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142852"/>
            <a:ext cx="61654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спортивная жизнь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C:\Documents and Settings\Лябина\Рабочий стол\ФОТО\DSC_0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3127596" cy="2093899"/>
          </a:xfrm>
          <a:prstGeom prst="rect">
            <a:avLst/>
          </a:prstGeom>
          <a:noFill/>
        </p:spPr>
      </p:pic>
      <p:pic>
        <p:nvPicPr>
          <p:cNvPr id="9219" name="Picture 3" descr="C:\Documents and Settings\Лябина\Рабочий стол\ФОТО\DSC_0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500306"/>
            <a:ext cx="3400408" cy="2276544"/>
          </a:xfrm>
          <a:prstGeom prst="rect">
            <a:avLst/>
          </a:prstGeom>
          <a:noFill/>
        </p:spPr>
      </p:pic>
      <p:pic>
        <p:nvPicPr>
          <p:cNvPr id="9220" name="Picture 4" descr="C:\Documents and Settings\Лябина\Рабочий стол\ФОТО\DSC_0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262" y="4429132"/>
            <a:ext cx="4010738" cy="2428869"/>
          </a:xfrm>
          <a:prstGeom prst="rect">
            <a:avLst/>
          </a:prstGeom>
          <a:noFill/>
        </p:spPr>
      </p:pic>
      <p:pic>
        <p:nvPicPr>
          <p:cNvPr id="9221" name="Picture 5" descr="C:\Documents and Settings\Лябина\Рабочий стол\ФОТО\IMG_08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928669"/>
            <a:ext cx="3000364" cy="2250345"/>
          </a:xfrm>
          <a:prstGeom prst="rect">
            <a:avLst/>
          </a:prstGeom>
          <a:noFill/>
        </p:spPr>
      </p:pic>
      <p:pic>
        <p:nvPicPr>
          <p:cNvPr id="9" name="Picture 2" descr="C:\Documents and Settings\Лябина\Рабочий стол\ФОТО 2\IMG_40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27957"/>
            <a:ext cx="3373390" cy="2530043"/>
          </a:xfrm>
          <a:prstGeom prst="rect">
            <a:avLst/>
          </a:prstGeom>
          <a:noFill/>
        </p:spPr>
      </p:pic>
      <p:pic>
        <p:nvPicPr>
          <p:cNvPr id="12290" name="Picture 2" descr="E:\ДЛЯ  ОФОРМЛЕНИЯ\Рамки-картинки 2010-1013\Анимашки, Смайлики\Люди\athletic_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4786322"/>
            <a:ext cx="714380" cy="1848316"/>
          </a:xfrm>
          <a:prstGeom prst="rect">
            <a:avLst/>
          </a:prstGeom>
          <a:noFill/>
        </p:spPr>
      </p:pic>
      <p:pic>
        <p:nvPicPr>
          <p:cNvPr id="12292" name="Picture 4" descr="E:\ДЛЯ  ОФОРМЛЕНИЯ\Рамки-картинки 2010-1013\Анимашки, Смайлики\Люди\sporta-1344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928670"/>
            <a:ext cx="1300166" cy="1501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08514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0"/>
            <a:ext cx="47915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Зажги свою звезду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23" name="Picture 7" descr="E:\ДЛЯ  ОФОРМЛЕНИЯ\Рамки-картинки 2010-1013\Анимашки, Смайлики\Накладки А\zvezdia-53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072206"/>
            <a:ext cx="500066" cy="500066"/>
          </a:xfrm>
          <a:prstGeom prst="rect">
            <a:avLst/>
          </a:prstGeom>
          <a:noFill/>
        </p:spPr>
      </p:pic>
      <p:pic>
        <p:nvPicPr>
          <p:cNvPr id="7170" name="Picture 2" descr="C:\Documents and Settings\Лябина\Рабочий стол\ФОТО\DSC05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643422"/>
            <a:ext cx="3706482" cy="2214578"/>
          </a:xfrm>
          <a:prstGeom prst="rect">
            <a:avLst/>
          </a:prstGeom>
          <a:noFill/>
        </p:spPr>
      </p:pic>
      <p:pic>
        <p:nvPicPr>
          <p:cNvPr id="7171" name="Picture 3" descr="C:\Documents and Settings\Лябина\Рабочий стол\ФОТО\DSC05564.JPG"/>
          <p:cNvPicPr>
            <a:picLocks noChangeAspect="1" noChangeArrowheads="1"/>
          </p:cNvPicPr>
          <p:nvPr/>
        </p:nvPicPr>
        <p:blipFill>
          <a:blip r:embed="rId5" cstate="print"/>
          <a:srcRect l="14556" t="21875" r="35533" b="6250"/>
          <a:stretch>
            <a:fillRect/>
          </a:stretch>
        </p:blipFill>
        <p:spPr bwMode="auto">
          <a:xfrm>
            <a:off x="-1" y="3214687"/>
            <a:ext cx="2758128" cy="2643206"/>
          </a:xfrm>
          <a:prstGeom prst="rect">
            <a:avLst/>
          </a:prstGeom>
          <a:noFill/>
        </p:spPr>
      </p:pic>
      <p:pic>
        <p:nvPicPr>
          <p:cNvPr id="7172" name="Picture 4" descr="C:\Documents and Settings\Лябина\Рабочий стол\ФОТО\DSC05670.JPG"/>
          <p:cNvPicPr>
            <a:picLocks noChangeAspect="1" noChangeArrowheads="1"/>
          </p:cNvPicPr>
          <p:nvPr/>
        </p:nvPicPr>
        <p:blipFill>
          <a:blip r:embed="rId6" cstate="print"/>
          <a:srcRect l="3489" r="27888"/>
          <a:stretch>
            <a:fillRect/>
          </a:stretch>
        </p:blipFill>
        <p:spPr bwMode="auto">
          <a:xfrm>
            <a:off x="6197369" y="3786190"/>
            <a:ext cx="2946631" cy="2857520"/>
          </a:xfrm>
          <a:prstGeom prst="rect">
            <a:avLst/>
          </a:prstGeom>
          <a:noFill/>
        </p:spPr>
      </p:pic>
      <p:pic>
        <p:nvPicPr>
          <p:cNvPr id="7173" name="Picture 5" descr="C:\Documents and Settings\Лябина\Рабочий стол\ФОТО\P9280086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4143372" y="1000108"/>
            <a:ext cx="3485985" cy="2614489"/>
          </a:xfrm>
          <a:prstGeom prst="rect">
            <a:avLst/>
          </a:prstGeom>
          <a:noFill/>
        </p:spPr>
      </p:pic>
      <p:pic>
        <p:nvPicPr>
          <p:cNvPr id="13" name="Picture 4" descr="E:\ДЛЯ  ОФОРМЛЕНИЯ\Рамки-картинки 2010-1013\Анимашки, Смайлики\Накладки А\f5ad9fb4747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3429000"/>
            <a:ext cx="1785918" cy="770396"/>
          </a:xfrm>
          <a:prstGeom prst="rect">
            <a:avLst/>
          </a:prstGeom>
          <a:noFill/>
        </p:spPr>
      </p:pic>
      <p:pic>
        <p:nvPicPr>
          <p:cNvPr id="15" name="Picture 2" descr="E:\ДЛЯ  ОФОРМЛЕНИЯ\Рамки-картинки 2010-1013\Анимашки, Смайлики\Накладки А\0_96e57_8dbc3dde_L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642918"/>
            <a:ext cx="2357454" cy="2357454"/>
          </a:xfrm>
          <a:prstGeom prst="rect">
            <a:avLst/>
          </a:prstGeom>
          <a:noFill/>
        </p:spPr>
      </p:pic>
      <p:pic>
        <p:nvPicPr>
          <p:cNvPr id="7174" name="Picture 6" descr="C:\Documents and Settings\Лябина\Рабочий стол\ФОТО\P9280097.JPG"/>
          <p:cNvPicPr>
            <a:picLocks noChangeAspect="1" noChangeArrowheads="1"/>
          </p:cNvPicPr>
          <p:nvPr/>
        </p:nvPicPr>
        <p:blipFill>
          <a:blip r:embed="rId10" cstate="print"/>
          <a:srcRect l="18486" t="8803" r="24735" b="4928"/>
          <a:stretch>
            <a:fillRect/>
          </a:stretch>
        </p:blipFill>
        <p:spPr bwMode="auto">
          <a:xfrm>
            <a:off x="1643042" y="714356"/>
            <a:ext cx="2300595" cy="2621609"/>
          </a:xfrm>
          <a:prstGeom prst="rect">
            <a:avLst/>
          </a:prstGeom>
          <a:noFill/>
        </p:spPr>
      </p:pic>
      <p:pic>
        <p:nvPicPr>
          <p:cNvPr id="17" name="Picture 2" descr="E:\ДЛЯ  ОФОРМЛЕНИЯ\Рамки-картинки 2010-1013\Анимашки, Смайлики\Накладки А\0_96e57_8dbc3dde_L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0042"/>
            <a:ext cx="1977194" cy="1571612"/>
          </a:xfrm>
          <a:prstGeom prst="rect">
            <a:avLst/>
          </a:prstGeom>
          <a:noFill/>
        </p:spPr>
      </p:pic>
      <p:pic>
        <p:nvPicPr>
          <p:cNvPr id="18" name="Picture 7" descr="E:\ДЛЯ  ОФОРМЛЕНИЯ\Рамки-картинки 2010-1013\Анимашки, Смайлики\Накладки А\zvezdia-53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6334124"/>
            <a:ext cx="523876" cy="523876"/>
          </a:xfrm>
          <a:prstGeom prst="rect">
            <a:avLst/>
          </a:prstGeom>
          <a:noFill/>
        </p:spPr>
      </p:pic>
      <p:pic>
        <p:nvPicPr>
          <p:cNvPr id="19" name="Picture 7" descr="E:\ДЛЯ  ОФОРМЛЕНИЯ\Рамки-картинки 2010-1013\Анимашки, Смайлики\Накладки А\zvezdia-53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571744"/>
            <a:ext cx="500066" cy="500066"/>
          </a:xfrm>
          <a:prstGeom prst="rect">
            <a:avLst/>
          </a:prstGeom>
          <a:noFill/>
        </p:spPr>
      </p:pic>
      <p:pic>
        <p:nvPicPr>
          <p:cNvPr id="20" name="Picture 4" descr="E:\ДЛЯ  ОФОРМЛЕНИЯ\Рамки-картинки 2010-1013\Анимашки, Смайлики\Накладки А\f5ad9fb4747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3857628"/>
            <a:ext cx="1821668" cy="78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285728"/>
            <a:ext cx="62950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Посвящение  в  студенты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G:\Каб. 3 (Женя)\Для оформления\клипарты 1\f605f3e914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1249046" cy="928694"/>
          </a:xfrm>
          <a:prstGeom prst="rect">
            <a:avLst/>
          </a:prstGeom>
          <a:noFill/>
        </p:spPr>
      </p:pic>
      <p:pic>
        <p:nvPicPr>
          <p:cNvPr id="2" name="Picture 2" descr="C:\Documents and Settings\Лябина\Рабочий стол\ФОТО\IMG_26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071678"/>
            <a:ext cx="5791182" cy="4343526"/>
          </a:xfrm>
          <a:prstGeom prst="rect">
            <a:avLst/>
          </a:prstGeom>
          <a:noFill/>
        </p:spPr>
      </p:pic>
      <p:pic>
        <p:nvPicPr>
          <p:cNvPr id="1026" name="Picture 2" descr="E:\ДЛЯ  ОФОРМЛЕНИЯ\Рамки-картинки 2014\Накладки\0_8119a_84bdb663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42918"/>
            <a:ext cx="2428892" cy="1954213"/>
          </a:xfrm>
          <a:prstGeom prst="rect">
            <a:avLst/>
          </a:prstGeom>
          <a:noFill/>
        </p:spPr>
      </p:pic>
      <p:pic>
        <p:nvPicPr>
          <p:cNvPr id="1027" name="Picture 3" descr="E:\ДЛЯ  ОФОРМЛЕНИЯ\Рамки-картинки 2014\Накладки\0_8119a_84bdb663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857232"/>
            <a:ext cx="2438400" cy="1954213"/>
          </a:xfrm>
          <a:prstGeom prst="rect">
            <a:avLst/>
          </a:prstGeom>
          <a:noFill/>
        </p:spPr>
      </p:pic>
      <p:pic>
        <p:nvPicPr>
          <p:cNvPr id="1028" name="Picture 4" descr="E:\ДЛЯ  ОФОРМЛЕНИЯ\Рамки-картинки 2014\Накладки\0_8119a_84bdb663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2438400" cy="1954213"/>
          </a:xfrm>
          <a:prstGeom prst="rect">
            <a:avLst/>
          </a:prstGeom>
          <a:noFill/>
        </p:spPr>
      </p:pic>
      <p:pic>
        <p:nvPicPr>
          <p:cNvPr id="1029" name="Picture 5" descr="E:\ДЛЯ  ОФОРМЛЕНИЯ\Рамки-картинки 2014\Накладки\0_8119a_84bdb663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928670"/>
            <a:ext cx="2438400" cy="1954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08514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71670" y="142852"/>
            <a:ext cx="49029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в Огоньках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C:\Documents and Settings\Лябина\Рабочий стол\ФОТО\DSC08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496173"/>
            <a:ext cx="5000628" cy="3361827"/>
          </a:xfrm>
          <a:prstGeom prst="rect">
            <a:avLst/>
          </a:prstGeom>
          <a:noFill/>
        </p:spPr>
      </p:pic>
      <p:pic>
        <p:nvPicPr>
          <p:cNvPr id="8195" name="Picture 3" descr="C:\Documents and Settings\Лябина\Рабочий стол\ФОТО\DSC08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4187332" cy="2786568"/>
          </a:xfrm>
          <a:prstGeom prst="rect">
            <a:avLst/>
          </a:prstGeom>
          <a:noFill/>
        </p:spPr>
      </p:pic>
      <p:pic>
        <p:nvPicPr>
          <p:cNvPr id="2050" name="Picture 2" descr="E:\ДЛЯ  ОФОРМЛЕНИЯ\Рамки-картинки 2014\Накладки\0_8118d_b9f80d7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0"/>
            <a:ext cx="3643306" cy="4291501"/>
          </a:xfrm>
          <a:prstGeom prst="rect">
            <a:avLst/>
          </a:prstGeom>
          <a:noFill/>
        </p:spPr>
      </p:pic>
      <p:pic>
        <p:nvPicPr>
          <p:cNvPr id="2051" name="Picture 3" descr="E:\ДЛЯ  ОФОРМЛЕНИЯ\Рамки-картинки 2014\Накладки\0_b24be_e35bc32c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00372"/>
            <a:ext cx="4714844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0"/>
            <a:ext cx="63611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Теоретическое  обучение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7" name="Picture 3" descr="C:\Documents and Settings\Лябина\Рабочий стол\ФОТО\Копия IMG_4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3719512" cy="2789723"/>
          </a:xfrm>
          <a:prstGeom prst="rect">
            <a:avLst/>
          </a:prstGeom>
          <a:noFill/>
        </p:spPr>
      </p:pic>
      <p:pic>
        <p:nvPicPr>
          <p:cNvPr id="8" name="Picture 2" descr="E:\ДЛЯ  ОФОРМЛЕНИЯ\Рамки-картинки 2014\СИМВОЛЫ\Другие\6762_html_3ab7b66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418571">
            <a:off x="214283" y="210653"/>
            <a:ext cx="1062655" cy="1071875"/>
          </a:xfrm>
          <a:prstGeom prst="rect">
            <a:avLst/>
          </a:prstGeom>
          <a:noFill/>
        </p:spPr>
      </p:pic>
      <p:pic>
        <p:nvPicPr>
          <p:cNvPr id="11268" name="Picture 4" descr="C:\Documents and Settings\Лябина\Рабочий стол\ФОТО\2.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928670"/>
            <a:ext cx="3481317" cy="2610988"/>
          </a:xfrm>
          <a:prstGeom prst="rect">
            <a:avLst/>
          </a:prstGeom>
          <a:noFill/>
        </p:spPr>
      </p:pic>
      <p:pic>
        <p:nvPicPr>
          <p:cNvPr id="2050" name="Picture 2" descr="C:\Documents and Settings\Лябина\Рабочий стол\ФОТО 2\DSC087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5887" y="4000504"/>
            <a:ext cx="3848113" cy="2500330"/>
          </a:xfrm>
          <a:prstGeom prst="rect">
            <a:avLst/>
          </a:prstGeom>
          <a:noFill/>
        </p:spPr>
      </p:pic>
      <p:pic>
        <p:nvPicPr>
          <p:cNvPr id="2051" name="Picture 3" descr="C:\Documents and Settings\Лябина\Рабочий стол\ФОТО 2\DSC088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1" y="3967578"/>
            <a:ext cx="4643470" cy="2604694"/>
          </a:xfrm>
          <a:prstGeom prst="rect">
            <a:avLst/>
          </a:prstGeom>
          <a:noFill/>
        </p:spPr>
      </p:pic>
      <p:pic>
        <p:nvPicPr>
          <p:cNvPr id="11" name="Picture 3" descr="E:\ДЛЯ  ОФОРМЛЕНИЯ\Рамки-картинки 2014\СИМВОЛЫ\Книги, листы\20071208024349349.png"/>
          <p:cNvPicPr>
            <a:picLocks noChangeAspect="1" noChangeArrowheads="1"/>
          </p:cNvPicPr>
          <p:nvPr/>
        </p:nvPicPr>
        <p:blipFill>
          <a:blip r:embed="rId8" cstate="print"/>
          <a:srcRect l="10451" t="18144" r="11526" b="15922"/>
          <a:stretch>
            <a:fillRect/>
          </a:stretch>
        </p:blipFill>
        <p:spPr bwMode="auto">
          <a:xfrm>
            <a:off x="3786182" y="2786058"/>
            <a:ext cx="1857388" cy="1569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2163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«Никто не забыт – ничто не забыто!»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Лябина\Рабочий стол\ФОТО\DSC02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785794"/>
            <a:ext cx="4427526" cy="2946411"/>
          </a:xfrm>
          <a:prstGeom prst="rect">
            <a:avLst/>
          </a:prstGeom>
          <a:noFill/>
        </p:spPr>
      </p:pic>
      <p:pic>
        <p:nvPicPr>
          <p:cNvPr id="4099" name="Picture 3" descr="C:\Documents and Settings\Лябина\Рабочий стол\ФОТО\IMG_5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9"/>
            <a:ext cx="4000368" cy="3000372"/>
          </a:xfrm>
          <a:prstGeom prst="rect">
            <a:avLst/>
          </a:prstGeom>
          <a:noFill/>
        </p:spPr>
      </p:pic>
      <p:pic>
        <p:nvPicPr>
          <p:cNvPr id="6" name="Picture 2" descr="C:\Documents and Settings\Лябина\Рабочий стол\ФОТО 2\IMG_6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857532"/>
            <a:ext cx="4000496" cy="3000468"/>
          </a:xfrm>
          <a:prstGeom prst="rect">
            <a:avLst/>
          </a:prstGeom>
          <a:noFill/>
        </p:spPr>
      </p:pic>
      <p:pic>
        <p:nvPicPr>
          <p:cNvPr id="3074" name="Picture 2" descr="E:\ДЛЯ  ОФОРМЛЕНИЯ\Рамки-картинки 2014\Праздники\Победа\86962253_large_0_8920d_f2ddd7e2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9739" y="2500306"/>
            <a:ext cx="2834261" cy="1452559"/>
          </a:xfrm>
          <a:prstGeom prst="rect">
            <a:avLst/>
          </a:prstGeom>
          <a:noFill/>
        </p:spPr>
      </p:pic>
      <p:pic>
        <p:nvPicPr>
          <p:cNvPr id="3077" name="Picture 5" descr="E:\ДЛЯ  ОФОРМЛЕНИЯ\Рамки-картинки 2010-1013\Анимашки, Смайлики\Анимационные картинки\b5b2a5e6988fb51c9ebf1ab6bf320f63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1" y="2828154"/>
            <a:ext cx="1857388" cy="1434276"/>
          </a:xfrm>
          <a:prstGeom prst="rect">
            <a:avLst/>
          </a:prstGeom>
          <a:noFill/>
        </p:spPr>
      </p:pic>
      <p:pic>
        <p:nvPicPr>
          <p:cNvPr id="3078" name="Picture 6" descr="E:\ДЛЯ  ОФОРМЛЕНИЯ\Рамки-картинки 2010-1013\Анимашки, Смайлики\Анимационные картинки\dec712050ba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09" y="4643446"/>
            <a:ext cx="714381" cy="1876229"/>
          </a:xfrm>
          <a:prstGeom prst="rect">
            <a:avLst/>
          </a:prstGeom>
          <a:noFill/>
        </p:spPr>
      </p:pic>
      <p:pic>
        <p:nvPicPr>
          <p:cNvPr id="12" name="Picture 3" descr="E:\ДЛЯ  ОФОРМЛЕНИЯ\Рамки-картинки 2014\Праздники\Победа\ab77d111c7_9196971_216981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5143512"/>
            <a:ext cx="2286016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3145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Экологическая акция </a:t>
            </a:r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«Посадка леса»,  </a:t>
            </a:r>
          </a:p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уборка  территорий  города 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 descr="C:\Documents and Settings\Лябина\Рабочий стол\ФОТО\IMG_5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28736"/>
            <a:ext cx="2714612" cy="2036024"/>
          </a:xfrm>
          <a:prstGeom prst="rect">
            <a:avLst/>
          </a:prstGeom>
          <a:noFill/>
        </p:spPr>
      </p:pic>
      <p:pic>
        <p:nvPicPr>
          <p:cNvPr id="7" name="Picture 3" descr="C:\Documents and Settings\Лябина\Рабочий стол\ФОТО\IMG_5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395181"/>
            <a:ext cx="1571636" cy="2095515"/>
          </a:xfrm>
          <a:prstGeom prst="rect">
            <a:avLst/>
          </a:prstGeom>
          <a:noFill/>
        </p:spPr>
      </p:pic>
      <p:pic>
        <p:nvPicPr>
          <p:cNvPr id="12292" name="Picture 4" descr="C:\Documents and Settings\Лябина\Рабочий стол\ФОТО\IMG_5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36051"/>
            <a:ext cx="4429124" cy="3321949"/>
          </a:xfrm>
          <a:prstGeom prst="rect">
            <a:avLst/>
          </a:prstGeom>
          <a:noFill/>
        </p:spPr>
      </p:pic>
      <p:pic>
        <p:nvPicPr>
          <p:cNvPr id="5122" name="Picture 2" descr="C:\Documents and Settings\Лябина\Рабочий стол\ФОТО 2\IMG_04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393" y="3500438"/>
            <a:ext cx="4476608" cy="3357563"/>
          </a:xfrm>
          <a:prstGeom prst="rect">
            <a:avLst/>
          </a:prstGeom>
          <a:noFill/>
        </p:spPr>
      </p:pic>
      <p:pic>
        <p:nvPicPr>
          <p:cNvPr id="6146" name="Picture 2" descr="E:\ДЛЯ  ОФОРМЛЕНИЯ\Рамки-картинки 2010-1013\Анимашки, Смайлики\Анимационные картинки\84d0d29e6c40cbb5683c3d1cce783572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1428736"/>
            <a:ext cx="204996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0"/>
            <a:ext cx="72866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Ежегодный  День </a:t>
            </a:r>
          </a:p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Гражданской обороны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Documents and Settings\Лябина\Рабочий стол\ФОТО 2\DSC02666.JPG"/>
          <p:cNvPicPr>
            <a:picLocks noChangeAspect="1" noChangeArrowheads="1"/>
          </p:cNvPicPr>
          <p:nvPr/>
        </p:nvPicPr>
        <p:blipFill>
          <a:blip r:embed="rId3" cstate="print"/>
          <a:srcRect b="7895"/>
          <a:stretch>
            <a:fillRect/>
          </a:stretch>
        </p:blipFill>
        <p:spPr bwMode="auto">
          <a:xfrm>
            <a:off x="428596" y="1523206"/>
            <a:ext cx="3866904" cy="2620174"/>
          </a:xfrm>
          <a:prstGeom prst="rect">
            <a:avLst/>
          </a:prstGeom>
          <a:noFill/>
        </p:spPr>
      </p:pic>
      <p:pic>
        <p:nvPicPr>
          <p:cNvPr id="7171" name="Picture 3" descr="C:\Documents and Settings\Лябина\Рабочий стол\ФОТО 2\DSC02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338367"/>
            <a:ext cx="3786214" cy="2519633"/>
          </a:xfrm>
          <a:prstGeom prst="rect">
            <a:avLst/>
          </a:prstGeom>
          <a:noFill/>
        </p:spPr>
      </p:pic>
      <p:pic>
        <p:nvPicPr>
          <p:cNvPr id="7172" name="Picture 4" descr="C:\Documents and Settings\Лябина\Рабочий стол\ФОТО 2\DSC02743.JPG"/>
          <p:cNvPicPr>
            <a:picLocks noChangeAspect="1" noChangeArrowheads="1"/>
          </p:cNvPicPr>
          <p:nvPr/>
        </p:nvPicPr>
        <p:blipFill>
          <a:blip r:embed="rId5" cstate="print"/>
          <a:srcRect t="9286" r="3410"/>
          <a:stretch>
            <a:fillRect/>
          </a:stretch>
        </p:blipFill>
        <p:spPr bwMode="auto">
          <a:xfrm>
            <a:off x="4643438" y="4313046"/>
            <a:ext cx="4071966" cy="2544954"/>
          </a:xfrm>
          <a:prstGeom prst="rect">
            <a:avLst/>
          </a:prstGeom>
          <a:noFill/>
        </p:spPr>
      </p:pic>
      <p:pic>
        <p:nvPicPr>
          <p:cNvPr id="2" name="Picture 2" descr="G:\Каб. 3 (Женя)\ФОТО\2012-2013 уч.г\АПРЕЛЬ\ГО\DSC025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571612"/>
            <a:ext cx="4122310" cy="2598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0"/>
            <a:ext cx="77152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Московский областной </a:t>
            </a:r>
          </a:p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молодежный слет </a:t>
            </a:r>
            <a:r>
              <a:rPr lang="ru-RU" sz="2400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(г. Дмитров)</a:t>
            </a:r>
            <a:endParaRPr lang="ru-RU" sz="2400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H:\Дмитров\100_1738.JPG"/>
          <p:cNvPicPr>
            <a:picLocks noChangeAspect="1" noChangeArrowheads="1"/>
          </p:cNvPicPr>
          <p:nvPr/>
        </p:nvPicPr>
        <p:blipFill>
          <a:blip r:embed="rId3" cstate="print">
            <a:lum bright="1000" contrast="4000"/>
          </a:blip>
          <a:srcRect/>
          <a:stretch>
            <a:fillRect/>
          </a:stretch>
        </p:blipFill>
        <p:spPr bwMode="auto">
          <a:xfrm>
            <a:off x="4857752" y="3857628"/>
            <a:ext cx="3999773" cy="3000372"/>
          </a:xfrm>
          <a:prstGeom prst="rect">
            <a:avLst/>
          </a:prstGeom>
          <a:noFill/>
        </p:spPr>
      </p:pic>
      <p:pic>
        <p:nvPicPr>
          <p:cNvPr id="1028" name="Picture 4" descr="H:\Дмитров\100_1737.JPG"/>
          <p:cNvPicPr>
            <a:picLocks noChangeAspect="1" noChangeArrowheads="1"/>
          </p:cNvPicPr>
          <p:nvPr/>
        </p:nvPicPr>
        <p:blipFill>
          <a:blip r:embed="rId4" cstate="print">
            <a:lum contrast="9000"/>
          </a:blip>
          <a:srcRect t="6423"/>
          <a:stretch>
            <a:fillRect/>
          </a:stretch>
        </p:blipFill>
        <p:spPr bwMode="auto">
          <a:xfrm>
            <a:off x="285720" y="3949534"/>
            <a:ext cx="4143372" cy="2908466"/>
          </a:xfrm>
          <a:prstGeom prst="rect">
            <a:avLst/>
          </a:prstGeom>
          <a:noFill/>
        </p:spPr>
      </p:pic>
      <p:pic>
        <p:nvPicPr>
          <p:cNvPr id="5122" name="Picture 2" descr="E:\ДЛЯ  ОФОРМЛЕНИЯ\Рамки-картинки 2010-1013\Анимашки, Смайлики\Анимационные картинки\3169183-3fd396a7b426ed5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17718">
            <a:off x="4585626" y="1702133"/>
            <a:ext cx="3331501" cy="2401457"/>
          </a:xfrm>
          <a:prstGeom prst="rect">
            <a:avLst/>
          </a:prstGeom>
          <a:noFill/>
        </p:spPr>
      </p:pic>
      <p:pic>
        <p:nvPicPr>
          <p:cNvPr id="5124" name="Picture 4" descr="E:\На Сайт техникума 2013-14\Дмитров - Слет\eFH3RCxQfbM.jpg"/>
          <p:cNvPicPr>
            <a:picLocks noChangeAspect="1" noChangeArrowheads="1"/>
          </p:cNvPicPr>
          <p:nvPr/>
        </p:nvPicPr>
        <p:blipFill>
          <a:blip r:embed="rId6" cstate="print"/>
          <a:srcRect t="8925" r="8085" b="10749"/>
          <a:stretch>
            <a:fillRect/>
          </a:stretch>
        </p:blipFill>
        <p:spPr bwMode="auto">
          <a:xfrm>
            <a:off x="214282" y="1285860"/>
            <a:ext cx="417669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9" name="Picture 3" descr="G:\Каб. 3 (Женя)\ФОТО\2012-2013 уч.г\ДЕКАБРЬ\Герои  России(Я тебя не предам)\DSC07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3500462" cy="2329473"/>
          </a:xfrm>
          <a:prstGeom prst="rect">
            <a:avLst/>
          </a:prstGeom>
          <a:noFill/>
        </p:spPr>
      </p:pic>
      <p:pic>
        <p:nvPicPr>
          <p:cNvPr id="9220" name="Picture 4" descr="G:\Каб. 3 (Женя)\ФОТО\2012-2013 уч.г\ДЕКАБРЬ\Герои  России(Я тебя не предам)\DSC07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1491" y="1500174"/>
            <a:ext cx="3542509" cy="2357454"/>
          </a:xfrm>
          <a:prstGeom prst="rect">
            <a:avLst/>
          </a:prstGeom>
          <a:noFill/>
        </p:spPr>
      </p:pic>
      <p:pic>
        <p:nvPicPr>
          <p:cNvPr id="9221" name="Picture 5" descr="G:\Каб. 3 (Женя)\ФОТО\2012-2013 уч.г\ДЕКАБРЬ\Герои  России(Я тебя не предам)\DSC07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429132"/>
            <a:ext cx="3393880" cy="2258545"/>
          </a:xfrm>
          <a:prstGeom prst="rect">
            <a:avLst/>
          </a:prstGeom>
          <a:noFill/>
        </p:spPr>
      </p:pic>
      <p:pic>
        <p:nvPicPr>
          <p:cNvPr id="9223" name="Picture 7" descr="G:\Каб. 3 (Женя)\ФОТО\2012-2013 уч.г\ДЕКАБРЬ\Герои  России(Я тебя не предам)\DSC074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5838" y="4429132"/>
            <a:ext cx="3423190" cy="22780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Тематическое мероприятие </a:t>
            </a:r>
          </a:p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«Я  тебя  никогда  не  предам»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6" descr="G:\Каб. 3 (Женя)\ФОТО\2012-2013 уч.г\ДЕКАБРЬ\Герои  России(Я тебя не предам)\DSC074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952577"/>
            <a:ext cx="2857520" cy="1901610"/>
          </a:xfrm>
          <a:prstGeom prst="rect">
            <a:avLst/>
          </a:prstGeom>
          <a:noFill/>
        </p:spPr>
      </p:pic>
      <p:pic>
        <p:nvPicPr>
          <p:cNvPr id="10242" name="Picture 2" descr="E:\ДЛЯ  ОФОРМЛЕНИЯ\Рамки-картинки 2014\Праздники\Победа\0_c0ee0_7db6d367_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1500174"/>
            <a:ext cx="2035788" cy="1046169"/>
          </a:xfrm>
          <a:prstGeom prst="rect">
            <a:avLst/>
          </a:prstGeom>
          <a:noFill/>
        </p:spPr>
      </p:pic>
      <p:pic>
        <p:nvPicPr>
          <p:cNvPr id="10243" name="Picture 3" descr="E:\ДЛЯ  ОФОРМЛЕНИЯ\Рамки-картинки 2010-1013\Анимашки, Смайлики\Анимационные картинки\smile12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276862"/>
            <a:ext cx="1152534" cy="1152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3108" y="0"/>
            <a:ext cx="49371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Выпускные  вечера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4" name="Picture 4" descr="C:\Documents and Settings\Лябина\Рабочий стол\ФОТО\IMG_2025.jpg"/>
          <p:cNvPicPr>
            <a:picLocks noChangeAspect="1" noChangeArrowheads="1"/>
          </p:cNvPicPr>
          <p:nvPr/>
        </p:nvPicPr>
        <p:blipFill>
          <a:blip r:embed="rId3" cstate="print"/>
          <a:srcRect t="7895"/>
          <a:stretch>
            <a:fillRect/>
          </a:stretch>
        </p:blipFill>
        <p:spPr bwMode="auto">
          <a:xfrm>
            <a:off x="0" y="714356"/>
            <a:ext cx="3826233" cy="264320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357290" y="714357"/>
            <a:ext cx="857927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rgbClr val="CC66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2010</a:t>
            </a:r>
            <a:endParaRPr lang="ru-RU" sz="2600" b="1" cap="none" spc="0" dirty="0">
              <a:ln w="11430">
                <a:solidFill>
                  <a:srgbClr val="CC66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6" name="Picture 4" descr="G:\Каб. 3 (Женя)\Выпускные 2011\Выпускной П и М\IMG_7221.jpg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l="25007" t="2897" b="15535"/>
          <a:stretch>
            <a:fillRect/>
          </a:stretch>
        </p:blipFill>
        <p:spPr bwMode="auto">
          <a:xfrm>
            <a:off x="1928794" y="3857628"/>
            <a:ext cx="3311523" cy="2701484"/>
          </a:xfrm>
          <a:prstGeom prst="rect">
            <a:avLst/>
          </a:prstGeom>
          <a:noFill/>
        </p:spPr>
      </p:pic>
      <p:pic>
        <p:nvPicPr>
          <p:cNvPr id="14" name="Picture 5" descr="C:\Documents and Settings\Лябина\Рабочий стол\ФОТО\IMG_7144.jpg"/>
          <p:cNvPicPr>
            <a:picLocks noChangeAspect="1" noChangeArrowheads="1"/>
          </p:cNvPicPr>
          <p:nvPr/>
        </p:nvPicPr>
        <p:blipFill>
          <a:blip r:embed="rId5" cstate="print"/>
          <a:srcRect b="10328"/>
          <a:stretch>
            <a:fillRect/>
          </a:stretch>
        </p:blipFill>
        <p:spPr bwMode="auto">
          <a:xfrm>
            <a:off x="5107712" y="3857628"/>
            <a:ext cx="4036288" cy="2714644"/>
          </a:xfrm>
          <a:prstGeom prst="rect">
            <a:avLst/>
          </a:prstGeom>
          <a:noFill/>
        </p:spPr>
      </p:pic>
      <p:pic>
        <p:nvPicPr>
          <p:cNvPr id="6" name="Picture 4" descr="E:\ДЛЯ  ОФОРМЛЕНИЯ\Рамки-картинки 2010-1013\ЦВЕТЫ\Букеты\0_910d2_e4eb1bef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60637"/>
            <a:ext cx="3028914" cy="2997363"/>
          </a:xfrm>
          <a:prstGeom prst="rect">
            <a:avLst/>
          </a:prstGeom>
          <a:noFill/>
        </p:spPr>
      </p:pic>
      <p:pic>
        <p:nvPicPr>
          <p:cNvPr id="1026" name="Picture 2" descr="C:\Documents and Settings\Лябина\Рабочий стол\ФОТО 2\IMG_2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732214"/>
            <a:ext cx="3500462" cy="2625431"/>
          </a:xfrm>
          <a:prstGeom prst="rect">
            <a:avLst/>
          </a:prstGeom>
          <a:noFill/>
        </p:spPr>
      </p:pic>
      <p:pic>
        <p:nvPicPr>
          <p:cNvPr id="12" name="Picture 2" descr="E:\ДЛЯ  ОФОРМЛЕНИЯ\Рамки-картинки 2014\Шары\89855582_large_7204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0"/>
            <a:ext cx="2071670" cy="254972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572132" y="785794"/>
            <a:ext cx="857927" cy="49244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rgbClr val="CC66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2010</a:t>
            </a:r>
            <a:endParaRPr lang="ru-RU" sz="2600" b="1" cap="none" spc="0" dirty="0">
              <a:ln w="11430">
                <a:solidFill>
                  <a:srgbClr val="CC66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ЛЯ  ОФОРМЛЕНИЯ\Рамки-картинки 2014\Фоны\0_93158_eb6f61d4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08514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3108" y="0"/>
            <a:ext cx="49371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Выпускные  вечера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Documents and Settings\Лябина\Рабочий стол\ФОТО\DSC04702.JPG"/>
          <p:cNvPicPr>
            <a:picLocks noChangeAspect="1" noChangeArrowheads="1"/>
          </p:cNvPicPr>
          <p:nvPr/>
        </p:nvPicPr>
        <p:blipFill>
          <a:blip r:embed="rId3" cstate="print"/>
          <a:srcRect r="5263" b="6452"/>
          <a:stretch>
            <a:fillRect/>
          </a:stretch>
        </p:blipFill>
        <p:spPr bwMode="auto">
          <a:xfrm>
            <a:off x="0" y="785794"/>
            <a:ext cx="4357686" cy="2863538"/>
          </a:xfrm>
          <a:prstGeom prst="rect">
            <a:avLst/>
          </a:prstGeom>
          <a:noFill/>
        </p:spPr>
      </p:pic>
      <p:pic>
        <p:nvPicPr>
          <p:cNvPr id="5123" name="Picture 3" descr="C:\Documents and Settings\Лябина\Рабочий стол\ФОТО\DSC04886.JPG"/>
          <p:cNvPicPr>
            <a:picLocks noChangeAspect="1" noChangeArrowheads="1"/>
          </p:cNvPicPr>
          <p:nvPr/>
        </p:nvPicPr>
        <p:blipFill>
          <a:blip r:embed="rId4" cstate="print"/>
          <a:srcRect r="8195" b="13793"/>
          <a:stretch>
            <a:fillRect/>
          </a:stretch>
        </p:blipFill>
        <p:spPr bwMode="auto">
          <a:xfrm>
            <a:off x="4571247" y="4000504"/>
            <a:ext cx="4572753" cy="2857496"/>
          </a:xfrm>
          <a:prstGeom prst="rect">
            <a:avLst/>
          </a:prstGeom>
          <a:noFill/>
        </p:spPr>
      </p:pic>
      <p:pic>
        <p:nvPicPr>
          <p:cNvPr id="8194" name="Picture 2" descr="G:\Каб. 3 (Женя)\Выпускные 2013\Выпуск Бд-04, М-93\DSC05105.JPG"/>
          <p:cNvPicPr>
            <a:picLocks noChangeAspect="1" noChangeArrowheads="1"/>
          </p:cNvPicPr>
          <p:nvPr/>
        </p:nvPicPr>
        <p:blipFill>
          <a:blip r:embed="rId5" cstate="print"/>
          <a:srcRect l="11883" t="12408" r="24997" b="7059"/>
          <a:stretch>
            <a:fillRect/>
          </a:stretch>
        </p:blipFill>
        <p:spPr bwMode="auto">
          <a:xfrm>
            <a:off x="1135068" y="4000504"/>
            <a:ext cx="3365494" cy="2857496"/>
          </a:xfrm>
          <a:prstGeom prst="rect">
            <a:avLst/>
          </a:prstGeom>
          <a:noFill/>
        </p:spPr>
      </p:pic>
      <p:pic>
        <p:nvPicPr>
          <p:cNvPr id="8195" name="Picture 3" descr="G:\Каб. 3 (Женя)\Выпускные 2012\Выпускной М-83, Б-91, Мт-94\100MSDCF\DSC04960.JPG"/>
          <p:cNvPicPr>
            <a:picLocks noChangeAspect="1" noChangeArrowheads="1"/>
          </p:cNvPicPr>
          <p:nvPr/>
        </p:nvPicPr>
        <p:blipFill>
          <a:blip r:embed="rId6" cstate="print">
            <a:lum bright="14000"/>
          </a:blip>
          <a:srcRect t="11438" r="12279"/>
          <a:stretch>
            <a:fillRect/>
          </a:stretch>
        </p:blipFill>
        <p:spPr bwMode="auto">
          <a:xfrm>
            <a:off x="4357686" y="785794"/>
            <a:ext cx="4253178" cy="2857520"/>
          </a:xfrm>
          <a:prstGeom prst="rect">
            <a:avLst/>
          </a:prstGeom>
          <a:noFill/>
        </p:spPr>
      </p:pic>
      <p:pic>
        <p:nvPicPr>
          <p:cNvPr id="14" name="Picture 2" descr="E:\ДЛЯ  ОФОРМЛЕНИЯ\Рамки-картинки 2014\Шары\89855582_large_7204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86" y="0"/>
            <a:ext cx="1214414" cy="1531118"/>
          </a:xfrm>
          <a:prstGeom prst="rect">
            <a:avLst/>
          </a:prstGeom>
          <a:noFill/>
        </p:spPr>
      </p:pic>
      <p:pic>
        <p:nvPicPr>
          <p:cNvPr id="9218" name="Picture 2" descr="E:\ДЛЯ  ОФОРМЛЕНИЯ\Рамки-картинки 2010-1013\ЦВЕТЫ\Букеты\ц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85784" y="3976687"/>
            <a:ext cx="1666875" cy="2881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214290"/>
            <a:ext cx="63611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Теоретическое  обучение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Лябина\Рабочий стол\ФОТО 2\DSC08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3825649" cy="2357454"/>
          </a:xfrm>
          <a:prstGeom prst="rect">
            <a:avLst/>
          </a:prstGeom>
          <a:noFill/>
        </p:spPr>
      </p:pic>
      <p:pic>
        <p:nvPicPr>
          <p:cNvPr id="3075" name="Picture 3" descr="C:\Documents and Settings\Лябина\Рабочий стол\ФОТО 2\DSC08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142984"/>
            <a:ext cx="4598132" cy="2357454"/>
          </a:xfrm>
          <a:prstGeom prst="rect">
            <a:avLst/>
          </a:prstGeom>
          <a:noFill/>
        </p:spPr>
      </p:pic>
      <p:pic>
        <p:nvPicPr>
          <p:cNvPr id="3076" name="Picture 4" descr="C:\Documents and Settings\Лябина\Рабочий стол\ФОТО 2\DSC08148.JPG"/>
          <p:cNvPicPr>
            <a:picLocks noChangeAspect="1" noChangeArrowheads="1"/>
          </p:cNvPicPr>
          <p:nvPr/>
        </p:nvPicPr>
        <p:blipFill>
          <a:blip r:embed="rId5" cstate="print"/>
          <a:srcRect l="4920" r="3242"/>
          <a:stretch>
            <a:fillRect/>
          </a:stretch>
        </p:blipFill>
        <p:spPr bwMode="auto">
          <a:xfrm>
            <a:off x="142844" y="4143380"/>
            <a:ext cx="4117488" cy="2514928"/>
          </a:xfrm>
          <a:prstGeom prst="rect">
            <a:avLst/>
          </a:prstGeom>
          <a:noFill/>
        </p:spPr>
      </p:pic>
      <p:pic>
        <p:nvPicPr>
          <p:cNvPr id="3077" name="Picture 5" descr="C:\Documents and Settings\Лябина\Рабочий стол\ФОТО 2\DSC08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4120720"/>
            <a:ext cx="4498964" cy="2523635"/>
          </a:xfrm>
          <a:prstGeom prst="rect">
            <a:avLst/>
          </a:prstGeom>
          <a:noFill/>
        </p:spPr>
      </p:pic>
      <p:pic>
        <p:nvPicPr>
          <p:cNvPr id="10" name="Picture 3" descr="E:\ДЛЯ  ОФОРМЛЕНИЯ\Рамки-картинки 2014\СИМВОЛЫ\Книги, листы\20071208024349349.png"/>
          <p:cNvPicPr>
            <a:picLocks noChangeAspect="1" noChangeArrowheads="1"/>
          </p:cNvPicPr>
          <p:nvPr/>
        </p:nvPicPr>
        <p:blipFill>
          <a:blip r:embed="rId7" cstate="print"/>
          <a:srcRect l="10451" t="18144" r="11526" b="15922"/>
          <a:stretch>
            <a:fillRect/>
          </a:stretch>
        </p:blipFill>
        <p:spPr bwMode="auto">
          <a:xfrm>
            <a:off x="3058705" y="3000372"/>
            <a:ext cx="1825241" cy="1542457"/>
          </a:xfrm>
          <a:prstGeom prst="rect">
            <a:avLst/>
          </a:prstGeom>
          <a:noFill/>
        </p:spPr>
      </p:pic>
      <p:pic>
        <p:nvPicPr>
          <p:cNvPr id="11" name="Picture 2" descr="E:\ДЛЯ  ОФОРМЛЕНИЯ\Рамки-картинки 2014\СИМВОЛЫ\Другие\6762_html_3ab7b66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418571">
            <a:off x="7797513" y="213143"/>
            <a:ext cx="1238145" cy="1248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6873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Практика в мастерских  техникума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Лябина\Рабочий стол\ФОТО 2\DSC09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4857784" cy="2724910"/>
          </a:xfrm>
          <a:prstGeom prst="rect">
            <a:avLst/>
          </a:prstGeom>
          <a:noFill/>
        </p:spPr>
      </p:pic>
      <p:pic>
        <p:nvPicPr>
          <p:cNvPr id="4099" name="Picture 3" descr="C:\Documents and Settings\Лябина\Рабочий стол\ФОТО 2\DSC09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2190" y="1000108"/>
            <a:ext cx="3821251" cy="2714644"/>
          </a:xfrm>
          <a:prstGeom prst="rect">
            <a:avLst/>
          </a:prstGeom>
          <a:noFill/>
        </p:spPr>
      </p:pic>
      <p:pic>
        <p:nvPicPr>
          <p:cNvPr id="4100" name="Picture 4" descr="C:\Documents and Settings\Лябина\Рабочий стол\ФОТО 2\DSC097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857628"/>
            <a:ext cx="3738065" cy="2863847"/>
          </a:xfrm>
          <a:prstGeom prst="rect">
            <a:avLst/>
          </a:prstGeom>
          <a:noFill/>
        </p:spPr>
      </p:pic>
      <p:pic>
        <p:nvPicPr>
          <p:cNvPr id="4101" name="Picture 5" descr="E:\2013-2014 уч. г\МАРТ\Лукинов В.П. Практика\DSC097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929066"/>
            <a:ext cx="2989258" cy="2768509"/>
          </a:xfrm>
          <a:prstGeom prst="rect">
            <a:avLst/>
          </a:prstGeom>
          <a:noFill/>
        </p:spPr>
      </p:pic>
      <p:pic>
        <p:nvPicPr>
          <p:cNvPr id="3074" name="Picture 2" descr="C:\Documents and Settings\Лябина\Рабочий стол\17 марта\005100411.pn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 rot="19050145">
            <a:off x="2750289" y="4552859"/>
            <a:ext cx="2892003" cy="1056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0"/>
            <a:ext cx="70671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Практика  на  предприятиях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E:\ДЛЯ  ОФОРМЛЕНИЯ\Рамки-картинки 2014\Фигуры\figure-29855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738749" cy="642942"/>
          </a:xfrm>
          <a:prstGeom prst="rect">
            <a:avLst/>
          </a:prstGeom>
          <a:noFill/>
        </p:spPr>
      </p:pic>
      <p:pic>
        <p:nvPicPr>
          <p:cNvPr id="1026" name="Picture 2" descr="E:\2013-2014 уч. г\Фото с предприятий\фото м-93 практика\урусов алиев котофей\P1040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1357298"/>
            <a:ext cx="2952771" cy="2214578"/>
          </a:xfrm>
          <a:prstGeom prst="rect">
            <a:avLst/>
          </a:prstGeom>
          <a:noFill/>
        </p:spPr>
      </p:pic>
      <p:pic>
        <p:nvPicPr>
          <p:cNvPr id="1028" name="Picture 4" descr="E:\2013-2014 уч. г\Фото с предприятий\фото м-93 практика\SAM_1434.JPG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 l="7853" t="17311" r="19778"/>
          <a:stretch>
            <a:fillRect/>
          </a:stretch>
        </p:blipFill>
        <p:spPr bwMode="auto">
          <a:xfrm>
            <a:off x="6142952" y="2000240"/>
            <a:ext cx="3001048" cy="2286016"/>
          </a:xfrm>
          <a:prstGeom prst="rect">
            <a:avLst/>
          </a:prstGeom>
          <a:noFill/>
        </p:spPr>
      </p:pic>
      <p:pic>
        <p:nvPicPr>
          <p:cNvPr id="12" name="Рисунок 11" descr="SAM_1389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>
          <a:xfrm>
            <a:off x="5715008" y="785794"/>
            <a:ext cx="2095515" cy="1571636"/>
          </a:xfrm>
          <a:prstGeom prst="rect">
            <a:avLst/>
          </a:prstGeom>
        </p:spPr>
      </p:pic>
      <p:pic>
        <p:nvPicPr>
          <p:cNvPr id="2051" name="Picture 3" descr="G:\90 летие все\Фоны для банеров\№ 4\2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b="12121"/>
          <a:stretch>
            <a:fillRect/>
          </a:stretch>
        </p:blipFill>
        <p:spPr bwMode="auto">
          <a:xfrm>
            <a:off x="3357554" y="785794"/>
            <a:ext cx="1902389" cy="2132079"/>
          </a:xfrm>
          <a:prstGeom prst="rect">
            <a:avLst/>
          </a:prstGeom>
          <a:noFill/>
        </p:spPr>
      </p:pic>
      <p:pic>
        <p:nvPicPr>
          <p:cNvPr id="2052" name="Picture 4" descr="G:\90 летие все\Фоны для банеров\№ 4\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357694"/>
            <a:ext cx="2857488" cy="2143116"/>
          </a:xfrm>
          <a:prstGeom prst="rect">
            <a:avLst/>
          </a:prstGeom>
          <a:noFill/>
        </p:spPr>
      </p:pic>
      <p:pic>
        <p:nvPicPr>
          <p:cNvPr id="18" name="Picture 5" descr="E:\2013-2014 уч. г\Фото с предприятий\ФОТО М-03\100_4219.jpg"/>
          <p:cNvPicPr>
            <a:picLocks noChangeAspect="1" noChangeArrowheads="1"/>
          </p:cNvPicPr>
          <p:nvPr/>
        </p:nvPicPr>
        <p:blipFill>
          <a:blip r:embed="rId9" cstate="print">
            <a:lum bright="9000"/>
          </a:blip>
          <a:srcRect t="12363" r="20534"/>
          <a:stretch>
            <a:fillRect/>
          </a:stretch>
        </p:blipFill>
        <p:spPr bwMode="auto">
          <a:xfrm>
            <a:off x="3143239" y="3714752"/>
            <a:ext cx="2815961" cy="2328919"/>
          </a:xfrm>
          <a:prstGeom prst="rect">
            <a:avLst/>
          </a:prstGeom>
          <a:noFill/>
        </p:spPr>
      </p:pic>
      <p:pic>
        <p:nvPicPr>
          <p:cNvPr id="19" name="Picture 2" descr="E:\ДЛЯ  ОФОРМЛЕНИЯ\Рамки-картинки 2010-1013\Анимашки, Смайлики\Анимационные картинки\26edde1a29147625c65bfc71769b032a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4786322"/>
            <a:ext cx="1714512" cy="1543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142852"/>
            <a:ext cx="70671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Практика  на  предприятиях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8" descr="G:\Фото\фото м-83\DSCI0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500438"/>
            <a:ext cx="2104975" cy="3157462"/>
          </a:xfrm>
          <a:prstGeom prst="rect">
            <a:avLst/>
          </a:prstGeom>
          <a:noFill/>
        </p:spPr>
      </p:pic>
      <p:pic>
        <p:nvPicPr>
          <p:cNvPr id="7" name="Рисунок 6" descr="C:\Users\саша\Desktop\фо\2013-05-29 13.27.35.jpg"/>
          <p:cNvPicPr/>
          <p:nvPr/>
        </p:nvPicPr>
        <p:blipFill>
          <a:blip r:embed="rId4" cstate="print">
            <a:lum bright="4000"/>
          </a:blip>
          <a:srcRect/>
          <a:stretch>
            <a:fillRect/>
          </a:stretch>
        </p:blipFill>
        <p:spPr bwMode="auto">
          <a:xfrm>
            <a:off x="214282" y="3643314"/>
            <a:ext cx="3286148" cy="29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:\2013-2014 уч. г\Фото с предприятий\фото м-83\SDC19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1000107"/>
            <a:ext cx="3143272" cy="2322949"/>
          </a:xfrm>
          <a:prstGeom prst="rect">
            <a:avLst/>
          </a:prstGeom>
          <a:noFill/>
        </p:spPr>
      </p:pic>
      <p:pic>
        <p:nvPicPr>
          <p:cNvPr id="9" name="Picture 3" descr="E:\ДЛЯ  ОФОРМЛЕНИЯ\Рамки-картинки 2010-1013\Анимашки, Смайлики\Анимационные картинки\80313369d2f93dca931347cfa13eaa3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5072074"/>
            <a:ext cx="1504955" cy="1359899"/>
          </a:xfrm>
          <a:prstGeom prst="rect">
            <a:avLst/>
          </a:prstGeom>
          <a:noFill/>
        </p:spPr>
      </p:pic>
      <p:pic>
        <p:nvPicPr>
          <p:cNvPr id="4098" name="Picture 2" descr="G:\90 летие все\Фоны для банеров\№ 4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1000108"/>
            <a:ext cx="2857520" cy="2322704"/>
          </a:xfrm>
          <a:prstGeom prst="rect">
            <a:avLst/>
          </a:prstGeom>
          <a:noFill/>
        </p:spPr>
      </p:pic>
      <p:pic>
        <p:nvPicPr>
          <p:cNvPr id="4099" name="Picture 3" descr="G:\90 летие все\Фоны для банеров\№ 4\8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3714752"/>
            <a:ext cx="1844667" cy="685135"/>
          </a:xfrm>
          <a:prstGeom prst="rect">
            <a:avLst/>
          </a:prstGeom>
          <a:noFill/>
        </p:spPr>
      </p:pic>
      <p:pic>
        <p:nvPicPr>
          <p:cNvPr id="4100" name="Рисунок 37"/>
          <p:cNvPicPr>
            <a:picLocks noChangeAspect="1" noChangeArrowheads="1"/>
          </p:cNvPicPr>
          <p:nvPr/>
        </p:nvPicPr>
        <p:blipFill>
          <a:blip r:embed="rId9" cstate="print"/>
          <a:srcRect l="40915" t="26478" r="35977" b="49451"/>
          <a:stretch>
            <a:fillRect/>
          </a:stretch>
        </p:blipFill>
        <p:spPr bwMode="auto">
          <a:xfrm>
            <a:off x="7215206" y="3143248"/>
            <a:ext cx="1714512" cy="107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42852"/>
            <a:ext cx="91503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Научно-практические  конференции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Лябина\Рабочий стол\ФОТО\IMG_0373.jpg"/>
          <p:cNvPicPr>
            <a:picLocks noChangeAspect="1" noChangeArrowheads="1"/>
          </p:cNvPicPr>
          <p:nvPr/>
        </p:nvPicPr>
        <p:blipFill>
          <a:blip r:embed="rId3" cstate="print"/>
          <a:srcRect t="4764"/>
          <a:stretch>
            <a:fillRect/>
          </a:stretch>
        </p:blipFill>
        <p:spPr bwMode="auto">
          <a:xfrm>
            <a:off x="0" y="1285860"/>
            <a:ext cx="3000364" cy="2143140"/>
          </a:xfrm>
          <a:prstGeom prst="rect">
            <a:avLst/>
          </a:prstGeom>
          <a:noFill/>
        </p:spPr>
      </p:pic>
      <p:pic>
        <p:nvPicPr>
          <p:cNvPr id="2052" name="Picture 4" descr="C:\Documents and Settings\Лябина\Рабочий стол\ФОТО\IMG_0412.jpg"/>
          <p:cNvPicPr>
            <a:picLocks noChangeAspect="1" noChangeArrowheads="1"/>
          </p:cNvPicPr>
          <p:nvPr/>
        </p:nvPicPr>
        <p:blipFill>
          <a:blip r:embed="rId4" cstate="print"/>
          <a:srcRect r="28353"/>
          <a:stretch>
            <a:fillRect/>
          </a:stretch>
        </p:blipFill>
        <p:spPr bwMode="auto">
          <a:xfrm>
            <a:off x="3357554" y="4000504"/>
            <a:ext cx="2214578" cy="2318276"/>
          </a:xfrm>
          <a:prstGeom prst="rect">
            <a:avLst/>
          </a:prstGeom>
          <a:noFill/>
        </p:spPr>
      </p:pic>
      <p:pic>
        <p:nvPicPr>
          <p:cNvPr id="2053" name="Picture 5" descr="C:\Documents and Settings\Лябина\Рабочий стол\ФОТО\IMG_2233.jpg"/>
          <p:cNvPicPr>
            <a:picLocks noChangeAspect="1" noChangeArrowheads="1"/>
          </p:cNvPicPr>
          <p:nvPr/>
        </p:nvPicPr>
        <p:blipFill>
          <a:blip r:embed="rId5" cstate="print"/>
          <a:srcRect r="7689"/>
          <a:stretch>
            <a:fillRect/>
          </a:stretch>
        </p:blipFill>
        <p:spPr bwMode="auto">
          <a:xfrm>
            <a:off x="6500825" y="1214422"/>
            <a:ext cx="2643175" cy="2147580"/>
          </a:xfrm>
          <a:prstGeom prst="rect">
            <a:avLst/>
          </a:prstGeom>
          <a:noFill/>
        </p:spPr>
      </p:pic>
      <p:pic>
        <p:nvPicPr>
          <p:cNvPr id="2054" name="Picture 6" descr="C:\Documents and Settings\Лябина\Рабочий стол\ФОТО\IMG_2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0504"/>
            <a:ext cx="3047922" cy="2286016"/>
          </a:xfrm>
          <a:prstGeom prst="rect">
            <a:avLst/>
          </a:prstGeom>
          <a:noFill/>
        </p:spPr>
      </p:pic>
      <p:pic>
        <p:nvPicPr>
          <p:cNvPr id="2055" name="Picture 7" descr="C:\Documents and Settings\Лябина\Рабочий стол\ФОТО\IMG_23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5978" y="4000504"/>
            <a:ext cx="3148022" cy="2361092"/>
          </a:xfrm>
          <a:prstGeom prst="rect">
            <a:avLst/>
          </a:prstGeom>
          <a:noFill/>
        </p:spPr>
      </p:pic>
      <p:pic>
        <p:nvPicPr>
          <p:cNvPr id="2" name="Picture 2" descr="H:\Дмитров\P10008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1142984"/>
            <a:ext cx="3000396" cy="2250369"/>
          </a:xfrm>
          <a:prstGeom prst="rect">
            <a:avLst/>
          </a:prstGeom>
          <a:noFill/>
        </p:spPr>
      </p:pic>
      <p:pic>
        <p:nvPicPr>
          <p:cNvPr id="11" name="Picture 2" descr="E:\ДЛЯ  ОФОРМЛЕНИЯ\Рамки-картинки 2014\Фигуры\Basic_shape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3071810"/>
            <a:ext cx="1371774" cy="980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42852"/>
            <a:ext cx="91503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Научно-практические  конференции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C:\Documents and Settings\Лябина\Рабочий стол\ФОТО\DSC0021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843"/>
          <a:stretch>
            <a:fillRect/>
          </a:stretch>
        </p:blipFill>
        <p:spPr bwMode="auto">
          <a:xfrm>
            <a:off x="4929190" y="1000109"/>
            <a:ext cx="3929059" cy="2663788"/>
          </a:xfrm>
          <a:prstGeom prst="rect">
            <a:avLst/>
          </a:prstGeom>
          <a:noFill/>
        </p:spPr>
      </p:pic>
      <p:pic>
        <p:nvPicPr>
          <p:cNvPr id="9" name="Рисунок 8" descr="E:\2012-2013 уч.г\ФЕВРАЛЬ\Конференция механиков 2013\DSC00196.JPG"/>
          <p:cNvPicPr/>
          <p:nvPr/>
        </p:nvPicPr>
        <p:blipFill>
          <a:blip r:embed="rId4" cstate="print">
            <a:lum bright="10000"/>
          </a:blip>
          <a:srcRect r="1640"/>
          <a:stretch>
            <a:fillRect/>
          </a:stretch>
        </p:blipFill>
        <p:spPr bwMode="auto">
          <a:xfrm>
            <a:off x="285720" y="1000108"/>
            <a:ext cx="4071966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2012-2013 уч.г\ФЕВРАЛЬ\Конференция механиков 2013\DSC00226.JPG"/>
          <p:cNvPicPr/>
          <p:nvPr/>
        </p:nvPicPr>
        <p:blipFill>
          <a:blip r:embed="rId5" cstate="print"/>
          <a:srcRect l="12066" t="8431"/>
          <a:stretch>
            <a:fillRect/>
          </a:stretch>
        </p:blipFill>
        <p:spPr bwMode="auto">
          <a:xfrm>
            <a:off x="4857752" y="4071942"/>
            <a:ext cx="4000496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2012-2013 уч.г\ФЕВРАЛЬ\Конференция механиков 2013\DSC00205.JPG"/>
          <p:cNvPicPr/>
          <p:nvPr/>
        </p:nvPicPr>
        <p:blipFill>
          <a:blip r:embed="rId6" cstate="print"/>
          <a:srcRect l="12773" t="6557" r="2025" b="4450"/>
          <a:stretch>
            <a:fillRect/>
          </a:stretch>
        </p:blipFill>
        <p:spPr bwMode="auto">
          <a:xfrm>
            <a:off x="285720" y="4071942"/>
            <a:ext cx="414340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:\ДЛЯ  ОФОРМЛЕНИЯ\Рамки-картинки 2014\Фигуры\Geometry_1_by_Merlin25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16611">
            <a:off x="3853937" y="3318934"/>
            <a:ext cx="1785918" cy="841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ДЛЯ  ОФОРМЛЕНИЯ\Рамки-картинки 2014\Фоны\0_93153_b4c6876a_X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86089" cy="6858000"/>
          </a:xfrm>
          <a:prstGeom prst="rect">
            <a:avLst/>
          </a:prstGeom>
          <a:noFill/>
        </p:spPr>
      </p:pic>
      <p:pic>
        <p:nvPicPr>
          <p:cNvPr id="10243" name="Picture 3" descr="C:\Documents and Settings\Лябина\Рабочий стол\ФОТО 2\IMG_8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857621" cy="2758059"/>
          </a:xfrm>
          <a:prstGeom prst="rect">
            <a:avLst/>
          </a:prstGeom>
          <a:noFill/>
        </p:spPr>
      </p:pic>
      <p:pic>
        <p:nvPicPr>
          <p:cNvPr id="10244" name="Picture 4" descr="C:\Documents and Settings\Лябина\Рабочий стол\ФОТО 2\IMG_8398.jpg"/>
          <p:cNvPicPr>
            <a:picLocks noChangeAspect="1" noChangeArrowheads="1"/>
          </p:cNvPicPr>
          <p:nvPr/>
        </p:nvPicPr>
        <p:blipFill>
          <a:blip r:embed="rId4" cstate="print"/>
          <a:srcRect r="5555" b="34564"/>
          <a:stretch>
            <a:fillRect/>
          </a:stretch>
        </p:blipFill>
        <p:spPr bwMode="auto">
          <a:xfrm>
            <a:off x="4057479" y="1000108"/>
            <a:ext cx="5086521" cy="2643206"/>
          </a:xfrm>
          <a:prstGeom prst="rect">
            <a:avLst/>
          </a:prstGeom>
          <a:noFill/>
        </p:spPr>
      </p:pic>
      <p:pic>
        <p:nvPicPr>
          <p:cNvPr id="10245" name="Picture 5" descr="G:\Каб. 3 (Женя)\ФОТО\2012-2013 уч.г\МАРТ\Ярмарка  вакансий 2013\DSC0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388" y="3857628"/>
            <a:ext cx="4508612" cy="3000372"/>
          </a:xfrm>
          <a:prstGeom prst="rect">
            <a:avLst/>
          </a:prstGeom>
          <a:noFill/>
        </p:spPr>
      </p:pic>
      <p:pic>
        <p:nvPicPr>
          <p:cNvPr id="10246" name="Picture 6" descr="G:\Каб. 3 (Женя)\ФОТО\2012-2013 уч.г\МАРТ\Ярмарка  вакансий 2013\DSC016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3815444"/>
            <a:ext cx="4572001" cy="304255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85852" y="0"/>
            <a:ext cx="64572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80000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Социальное  партнерство</a:t>
            </a:r>
            <a:endParaRPr lang="ru-RU" sz="4400" b="1" cap="none" spc="0" dirty="0">
              <a:ln w="11430">
                <a:solidFill>
                  <a:srgbClr val="800000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120</Words>
  <Application>Microsoft Office PowerPoint</Application>
  <PresentationFormat>Экран (4:3)</PresentationFormat>
  <Paragraphs>36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сергей</cp:lastModifiedBy>
  <cp:revision>89</cp:revision>
  <dcterms:modified xsi:type="dcterms:W3CDTF">2017-04-06T17:30:10Z</dcterms:modified>
</cp:coreProperties>
</file>