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0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38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79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361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0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38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28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7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8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11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05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99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7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4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5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3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27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BCCF-415C-462F-8F13-C2C6BF0F1489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22A5E5-6FE2-4224-9D8C-C4BA211B2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22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7666" y="1927746"/>
            <a:ext cx="8065376" cy="226278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работы сети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5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уровень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уровень управляет потоком, проверяет ошибки и участвует в решении проблем, связанных с отправкой и получением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пакетов.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примера транспортных протоколов можно привести протоколы TCP и UDP стека TCP/IP</a:t>
            </a:r>
          </a:p>
        </p:txBody>
      </p:sp>
    </p:spTree>
    <p:extLst>
      <p:ext uri="{BB962C8B-B14F-4D97-AF65-F5344CB8AC3E}">
        <p14:creationId xmlns:p14="http://schemas.microsoft.com/office/powerpoint/2010/main" val="95268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Сеансовый уровень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Сеансовый уровень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layer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обеспечивает управление диалогом: фиксирует, какая из сторон является активной в настоящий момент, предоставляет средства синхронизации. Последние позволяют вставлять контрольные точки в длинные передачи, чтобы в случае отказа можно было вернуться назад к последней контрольной точке, а не начинать все с начала</a:t>
            </a:r>
          </a:p>
        </p:txBody>
      </p:sp>
      <p:sp>
        <p:nvSpPr>
          <p:cNvPr id="4" name="Прямоугольник 3"/>
          <p:cNvSpPr/>
          <p:nvPr/>
        </p:nvSpPr>
        <p:spPr>
          <a:xfrm rot="18106962">
            <a:off x="-1217403" y="2648604"/>
            <a:ext cx="65058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протоколов: ASCII и MIDI, SSL</a:t>
            </a:r>
            <a:endParaRPr lang="ru-RU" sz="2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представления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представления отвечает за возможность диалога между приложениями на разных машинах. Этот уровень обеспечивает преобразование данных (кодирование, компрессия и т.п.) прикладного уровня в поток информации для транспортного уровня. Протоколы уровня представления обычно являются составной частью функций трех верхних уровней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6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1030"/>
            <a:ext cx="8911687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уровень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752" y="1310185"/>
            <a:ext cx="10603860" cy="46010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 уровень отвечает за доступ приложений в сеть. Задачами этого уровня является перенос файлов, обмен почтовыми сообщениями и управление сетью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наиболее распространенных протоколов верхних уровней относятся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FTP - протокол переноса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файлов, TFTP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упрощенный протокол переноса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файлов, SMTP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простой протокол почтового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обмена, CMIP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общий протокол управления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 SNMP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простой протокол управления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сетью, NFS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сетевая файловая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 FTAM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метод доступа для переноса файлов</a:t>
            </a:r>
          </a:p>
        </p:txBody>
      </p:sp>
    </p:spTree>
    <p:extLst>
      <p:ext uri="{BB962C8B-B14F-4D97-AF65-F5344CB8AC3E}">
        <p14:creationId xmlns:p14="http://schemas.microsoft.com/office/powerpoint/2010/main" val="100542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878" y="1405719"/>
            <a:ext cx="10617958" cy="45055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802.1 - задает стандарты управления сетью на MAC-уровне, включая алгоритм </a:t>
            </a:r>
            <a:r>
              <a:rPr lang="ru-RU" sz="3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Spanning</a:t>
            </a: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Этот алгоритм используется для обеспечения единственности пути (отсутствия петель) в многосвязных сетях на основе мостов и коммутаторов с возможностью его замены альтернативным путем в случае выхода из строя. Документы также содержат спецификации сетевого управления и межсетевого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657981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206" y="405746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4275" y="1514901"/>
            <a:ext cx="10740337" cy="50087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802.2 - определяет функционирование подуровня LLC на канальном уровне модели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802.3 описывает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уровень и подуровень MAC для сетей с немодулированной передачей (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baseband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использующих шинную топологию и метод доступа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CSMA/CD.</a:t>
            </a:r>
          </a:p>
          <a:p>
            <a:pPr marL="0" indent="0" algn="just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802.5 –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уровень и подуровень MAC для сетей с кольцевой топологией и передачей маркеров. Этому стандарту соответствуют сети IBM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4/16 Мбит/с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2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148" y="119143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194" y="1400033"/>
            <a:ext cx="11668836" cy="54579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802.8 - отчет TAG по оптическим сетям. Документ содержит обсуждение использования оптических кабелей в сетях 802.3 - 802.6, а также рекомендации по установке оптических кабельных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802.9 –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совместной передачи речи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802.10 - в этом отчете рабочей группы по безопасности ЛВС рассмотрены вопросы обмена данными, шифрования, управления сетями и безопасности в сетевых архитектурах, совместимых с моделью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802.11 – б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еспроводные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сети;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802.12 – ЛВС с доступом по приоритету запроса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Access LAN,          100BaseVG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AnyLan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40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626" y="0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актуальных стандартов IEEE 802 за последние время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51" y="1224379"/>
            <a:ext cx="8600262" cy="56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7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913" y="351155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кадра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3427" t="42117" r="39790" b="45010"/>
          <a:stretch/>
        </p:blipFill>
        <p:spPr>
          <a:xfrm>
            <a:off x="286603" y="2306470"/>
            <a:ext cx="11644504" cy="18015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75009" y="4626591"/>
            <a:ext cx="3165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НАКОПИТЕЛЬ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45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004" t="20984" r="41337" b="24899"/>
          <a:stretch/>
        </p:blipFill>
        <p:spPr>
          <a:xfrm>
            <a:off x="2291542" y="156764"/>
            <a:ext cx="8599372" cy="64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5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639" y="47398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49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</a:t>
            </a:r>
            <a:endParaRPr lang="ru-RU" sz="4000" b="1" dirty="0">
              <a:solidFill>
                <a:srgbClr val="49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075" y="1983474"/>
            <a:ext cx="8915400" cy="3777622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одель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OSI.</a:t>
            </a:r>
          </a:p>
          <a:p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прикладного уровня.</a:t>
            </a:r>
          </a:p>
          <a:p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Порты модели  TCP/IP и их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номера. 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одель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TCP/IP.</a:t>
            </a:r>
          </a:p>
          <a:p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479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525" y="466023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сетевых интерфейсов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1746913"/>
            <a:ext cx="11054236" cy="41643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физическому и канальному уровням модели OSI. Этот уровень в протоколах TCP/IP не регламентируется, но поддерживает все популярные стандарты физического и канального уровня: для локальных сетей это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FDDI,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100VG-AnyLAN, для глобальных сетей - протоколы соединений "точка-точка" SLIP и PPP</a:t>
            </a:r>
          </a:p>
        </p:txBody>
      </p:sp>
    </p:spTree>
    <p:extLst>
      <p:ext uri="{BB962C8B-B14F-4D97-AF65-F5344CB8AC3E}">
        <p14:creationId xmlns:p14="http://schemas.microsoft.com/office/powerpoint/2010/main" val="3221437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5003" y="460337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межсетевого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036" y="1228299"/>
            <a:ext cx="10808576" cy="51725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занимается передачей пакетов с использованием различных транспортных технологий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сетей.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основного протокола сетевого уровня (в терминах модели OSI) в стеке используется протокол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IP.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IP является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дейтаграммным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протоколом, то есть он не гарантирует доставку пакетов до узла назначения, но старается это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9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2865" y="337507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уровень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797" y="1419367"/>
            <a:ext cx="10876815" cy="44918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уровне функционируют протокол управления передачей TCP (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протокол дейтаграмм пользователя UDP (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Datagram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Протокол TCP обеспечивает надежную передачу сообщений между удаленными прикладными процессами за счет образования виртуальных соединений. Протокол UDP обеспечивает передачу прикладных пакетов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дейтаграммным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способом, как и IP, и выполняет только функции связующего звена между сетевым протоколом и многочисленными прикладными процессами</a:t>
            </a:r>
          </a:p>
        </p:txBody>
      </p:sp>
    </p:spTree>
    <p:extLst>
      <p:ext uri="{BB962C8B-B14F-4D97-AF65-F5344CB8AC3E}">
        <p14:creationId xmlns:p14="http://schemas.microsoft.com/office/powerpoint/2010/main" val="2995913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41" y="232011"/>
            <a:ext cx="7797953" cy="6734597"/>
          </a:xfrm>
        </p:spPr>
      </p:pic>
    </p:spTree>
    <p:extLst>
      <p:ext uri="{BB962C8B-B14F-4D97-AF65-F5344CB8AC3E}">
        <p14:creationId xmlns:p14="http://schemas.microsoft.com/office/powerpoint/2010/main" val="4098735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251" y="351155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140" y="176511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TCP.</a:t>
            </a:r>
          </a:p>
          <a:p>
            <a:pPr marL="0" indent="0" algn="ctr"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en-US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UDP.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3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148" y="320447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49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сети</a:t>
            </a:r>
            <a:endParaRPr lang="ru-RU" b="1" dirty="0">
              <a:solidFill>
                <a:srgbClr val="49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185" y="1601337"/>
            <a:ext cx="11113140" cy="4881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сети заключается в передаче данных от одного ПК к другому. В этом процессе можно выделить несколько отдельных задач: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распознать данные;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на управляемые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к каждому блоку, чтобы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для проверки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поместить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в сеть и отправить по заданному адресу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53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708" y="569519"/>
            <a:ext cx="8911687" cy="82255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49030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b="1" dirty="0">
              <a:solidFill>
                <a:srgbClr val="4903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707" y="1846997"/>
            <a:ext cx="10917758" cy="42399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9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набор правил и методов взаимодействия объектов вычислительной сети, охватывающий основные процедуры, алгоритмы и формы взаимодействия, обеспечивающие корректность согласия, преобразования и передачи данных в сети.  Реализация протокольных процедур обычно управляют специальные программы, реже аппаратные средства.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протоколы позволяют программному и аппаратному обеспечению различных производителей нормально взаимодействовать. Существуют два главных набора стандартов: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OSI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ее модификация, называемая </a:t>
            </a:r>
            <a:r>
              <a:rPr 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4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Эталонная модель взаимодействия открытых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(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OSI)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68991" y="2133600"/>
            <a:ext cx="11223009" cy="4158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Уровень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                                                                     Сервер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Прикладной     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«---виртуальная связь---»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Прикладной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    «---виртуальная связь---»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Сеансовый             «---виртуальная связь---»        Сеансовый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Транспортный  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«---виртуальная связь---»        Транспортный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                  «---виртуальная связь---»        Сетевой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Канальный            «---виртуальная связь---»        Канальный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          «---виртуальная связь---»        Физический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1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375" y="406252"/>
            <a:ext cx="8518542" cy="645174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149" y="1264555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единица информации, передаваемая между устройствами сети как единое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целое.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0728" y="104097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0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445" y="12283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уровень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078172"/>
            <a:ext cx="11259403" cy="46692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уровень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с передачей битов по физическим каналам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этому уровню имеют отношение характеристики физических сред передачи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(полоса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пропускания, помехозащищенность, волновое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другие. На этом же уровне определяются характеристики электрических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 (тип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кодирования, скорость передачи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сигналов).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этого, здесь стандартизуются типы разъемов и назначение каждого контакта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физического уровня реализуются во всех устройствах, подключенных к сети. Со стороны компьютера функции физического уровня выполняются сетевым адаптером или последовательным портом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протокола физического уровня может служить спецификация l0-Base-T технологии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определяет в качестве используемого кабеля неэкранированную витую пару категории 3 с волновым сопротивлением 100 Ом, разъем RJ-45, максимальную длину физического сегмента 100 метров, манчестерский код для представления данных в кабеле, а также некоторые другие характеристики среды и электрических сигналов.</a:t>
            </a:r>
          </a:p>
        </p:txBody>
      </p:sp>
    </p:spTree>
    <p:extLst>
      <p:ext uri="{BB962C8B-B14F-4D97-AF65-F5344CB8AC3E}">
        <p14:creationId xmlns:p14="http://schemas.microsoft.com/office/powerpoint/2010/main" val="152698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390" y="0"/>
            <a:ext cx="8911687" cy="900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Канальный уровень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49" y="1064525"/>
            <a:ext cx="11423176" cy="56228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Канальный уровень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создание, передачу и прием кадров данных.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обслуживает запросы сетевого уровня и использует сервис физического уровня для приема и передачи пакетов. Основная задача канального уровня — выявление и правка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Спецификации IEEE 802.x делят канальный уровень на два подуровня: управление логическим каналом (LLC) и управление доступом к среде (MAC). LLC обеспечивает обслуживание сетевого уровня, а подуровень MAC регулирует доступ к разделяемой физической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среде.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используемые на уровне 2 протоколы включают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Token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ring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FDDI, X.25,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relay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477" y="65140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уровень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1606" y="2188192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модели 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определения пути передачи данных. 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работает такое сетевое устройство, как маршрутизатор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т.е. происходит маршрутизация пакетов на основе преобразования MAC-адресов в сетевые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адреса.</a:t>
            </a: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33816" y="5196373"/>
            <a:ext cx="39032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 - </a:t>
            </a:r>
            <a:r>
              <a:rPr lang="ru-RU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endParaRPr lang="ru-RU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933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1170</Words>
  <Application>Microsoft Office PowerPoint</Application>
  <PresentationFormat>Широкоэкранный</PresentationFormat>
  <Paragraphs>80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Times New Roman</vt:lpstr>
      <vt:lpstr>Wingdings</vt:lpstr>
      <vt:lpstr>Wingdings 3</vt:lpstr>
      <vt:lpstr>Легкий дым</vt:lpstr>
      <vt:lpstr>Стандартизация работы сети</vt:lpstr>
      <vt:lpstr>Основные вопросы</vt:lpstr>
      <vt:lpstr>Работа сети</vt:lpstr>
      <vt:lpstr>Протокол</vt:lpstr>
      <vt:lpstr>Эталонная модель взаимодействия открытых систем (OSI)</vt:lpstr>
      <vt:lpstr>Пакет</vt:lpstr>
      <vt:lpstr>Физический уровень</vt:lpstr>
      <vt:lpstr>Канальный уровень</vt:lpstr>
      <vt:lpstr>Сетевой уровень</vt:lpstr>
      <vt:lpstr>Транспортный уровень</vt:lpstr>
      <vt:lpstr>Сеансовый уровень</vt:lpstr>
      <vt:lpstr>Уровень представления</vt:lpstr>
      <vt:lpstr>Прикладной уровень </vt:lpstr>
      <vt:lpstr>Модель IEEE</vt:lpstr>
      <vt:lpstr>Модель IEEE</vt:lpstr>
      <vt:lpstr>Модель IEEE</vt:lpstr>
      <vt:lpstr>Обзор актуальных стандартов IEEE 802 за последние время</vt:lpstr>
      <vt:lpstr>Структура кадра Ethernet</vt:lpstr>
      <vt:lpstr>Презентация PowerPoint</vt:lpstr>
      <vt:lpstr>Уровень сетевых интерфейсов</vt:lpstr>
      <vt:lpstr>Уровень межсетевого взаимодействия</vt:lpstr>
      <vt:lpstr>Транспортный уровень </vt:lpstr>
      <vt:lpstr>Презентация PowerPoint</vt:lpstr>
      <vt:lpstr>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работы сети</dc:title>
  <dc:creator>Андрей</dc:creator>
  <cp:lastModifiedBy>Андрей</cp:lastModifiedBy>
  <cp:revision>16</cp:revision>
  <dcterms:created xsi:type="dcterms:W3CDTF">2017-01-19T15:49:37Z</dcterms:created>
  <dcterms:modified xsi:type="dcterms:W3CDTF">2017-01-19T18:33:38Z</dcterms:modified>
</cp:coreProperties>
</file>