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  <p:sldMasterId id="2147483757" r:id="rId3"/>
  </p:sldMasterIdLst>
  <p:notesMasterIdLst>
    <p:notesMasterId r:id="rId37"/>
  </p:notesMasterIdLst>
  <p:sldIdLst>
    <p:sldId id="256" r:id="rId4"/>
    <p:sldId id="263" r:id="rId5"/>
    <p:sldId id="261" r:id="rId6"/>
    <p:sldId id="269" r:id="rId7"/>
    <p:sldId id="307" r:id="rId8"/>
    <p:sldId id="281" r:id="rId9"/>
    <p:sldId id="277" r:id="rId10"/>
    <p:sldId id="279" r:id="rId11"/>
    <p:sldId id="273" r:id="rId12"/>
    <p:sldId id="282" r:id="rId13"/>
    <p:sldId id="283" r:id="rId14"/>
    <p:sldId id="284" r:id="rId15"/>
    <p:sldId id="285" r:id="rId16"/>
    <p:sldId id="287" r:id="rId17"/>
    <p:sldId id="288" r:id="rId18"/>
    <p:sldId id="291" r:id="rId19"/>
    <p:sldId id="278" r:id="rId20"/>
    <p:sldId id="264" r:id="rId21"/>
    <p:sldId id="295" r:id="rId22"/>
    <p:sldId id="327" r:id="rId23"/>
    <p:sldId id="328" r:id="rId24"/>
    <p:sldId id="330" r:id="rId25"/>
    <p:sldId id="331" r:id="rId26"/>
    <p:sldId id="332" r:id="rId27"/>
    <p:sldId id="333" r:id="rId28"/>
    <p:sldId id="334" r:id="rId29"/>
    <p:sldId id="337" r:id="rId30"/>
    <p:sldId id="259" r:id="rId31"/>
    <p:sldId id="270" r:id="rId32"/>
    <p:sldId id="309" r:id="rId33"/>
    <p:sldId id="258" r:id="rId34"/>
    <p:sldId id="293" r:id="rId35"/>
    <p:sldId id="272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82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D43CD7-85AD-4672-83F0-DD0CC1B8D396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25856A-68FB-47E0-93E7-F2148B7886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952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377F5A-4F62-4F85-95E3-F9A7747FAECD}" type="slidenum">
              <a:rPr lang="ru-RU"/>
              <a:pPr/>
              <a:t>5</a:t>
            </a:fld>
            <a:endParaRPr lang="ru-RU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/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3231533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sz="1200">
                <a:solidFill>
                  <a:prstClr val="black"/>
                </a:solidFill>
              </a:rPr>
              <a:t>Тема "Основы денежного механизма"   10 класс</a:t>
            </a:r>
          </a:p>
        </p:txBody>
      </p:sp>
      <p:sp>
        <p:nvSpPr>
          <p:cNvPr id="2560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sz="1200">
                <a:solidFill>
                  <a:prstClr val="black"/>
                </a:solidFill>
              </a:rPr>
              <a:t>Урок 2. Доходы и расходы семьи. Стоимость жизни. Сбережения. Кредит.</a:t>
            </a:r>
          </a:p>
        </p:txBody>
      </p:sp>
      <p:sp>
        <p:nvSpPr>
          <p:cNvPr id="2560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5AC355C-6CBB-4430-A6A2-3DC5E24A9524}" type="slidenum">
              <a:rPr lang="ru-RU" sz="1200">
                <a:solidFill>
                  <a:prstClr val="black"/>
                </a:solidFill>
              </a:rPr>
              <a:pPr/>
              <a:t>20</a:t>
            </a:fld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256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955025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sz="1200">
                <a:solidFill>
                  <a:prstClr val="black"/>
                </a:solidFill>
              </a:rPr>
              <a:t>Тема "Основы денежного механизма"   10 класс</a:t>
            </a:r>
          </a:p>
        </p:txBody>
      </p:sp>
      <p:sp>
        <p:nvSpPr>
          <p:cNvPr id="2662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sz="1200">
                <a:solidFill>
                  <a:prstClr val="black"/>
                </a:solidFill>
              </a:rPr>
              <a:t>Урок 2. Доходы и расходы семьи. Стоимость жизни. Сбережения. Кредит.</a:t>
            </a:r>
          </a:p>
        </p:txBody>
      </p:sp>
      <p:sp>
        <p:nvSpPr>
          <p:cNvPr id="2662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13A6D3B-C7B0-4932-84E0-AA063C4B9658}" type="slidenum">
              <a:rPr lang="ru-RU" sz="1200">
                <a:solidFill>
                  <a:prstClr val="black"/>
                </a:solidFill>
              </a:rPr>
              <a:pPr/>
              <a:t>21</a:t>
            </a:fld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266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230149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sz="1200">
                <a:solidFill>
                  <a:prstClr val="black"/>
                </a:solidFill>
              </a:rPr>
              <a:t>Тема "Основы денежного механизма"   10 класс</a:t>
            </a:r>
          </a:p>
        </p:txBody>
      </p:sp>
      <p:sp>
        <p:nvSpPr>
          <p:cNvPr id="2867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sz="1200">
                <a:solidFill>
                  <a:prstClr val="black"/>
                </a:solidFill>
              </a:rPr>
              <a:t>Урок 2. Доходы и расходы семьи. Стоимость жизни. Сбережения. Кредит.</a:t>
            </a:r>
          </a:p>
        </p:txBody>
      </p:sp>
      <p:sp>
        <p:nvSpPr>
          <p:cNvPr id="2867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5D353F3-1383-4DF1-9518-7B62BB5A80E0}" type="slidenum">
              <a:rPr lang="ru-RU" sz="1200">
                <a:solidFill>
                  <a:prstClr val="black"/>
                </a:solidFill>
              </a:rPr>
              <a:pPr/>
              <a:t>23</a:t>
            </a:fld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286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210158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sz="1200">
                <a:solidFill>
                  <a:prstClr val="black"/>
                </a:solidFill>
              </a:rPr>
              <a:t>Тема "Основы денежного механизма"   10 класс</a:t>
            </a:r>
          </a:p>
        </p:txBody>
      </p:sp>
      <p:sp>
        <p:nvSpPr>
          <p:cNvPr id="2969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sz="1200">
                <a:solidFill>
                  <a:prstClr val="black"/>
                </a:solidFill>
              </a:rPr>
              <a:t>Урок 2. Доходы и расходы семьи. Стоимость жизни. Сбережения. Кредит.</a:t>
            </a:r>
          </a:p>
        </p:txBody>
      </p:sp>
      <p:sp>
        <p:nvSpPr>
          <p:cNvPr id="2970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183B950-1222-4963-977A-EFBED167EF9F}" type="slidenum">
              <a:rPr lang="ru-RU" sz="1200">
                <a:solidFill>
                  <a:prstClr val="black"/>
                </a:solidFill>
              </a:rPr>
              <a:pPr/>
              <a:t>24</a:t>
            </a:fld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297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98330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E99E6-5BBA-4698-B547-B061A3D8D7D8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7A03CA-F95E-4D29-BBA5-3781D9565D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E99E6-5BBA-4698-B547-B061A3D8D7D8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A03CA-F95E-4D29-BBA5-3781D9565D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E99E6-5BBA-4698-B547-B061A3D8D7D8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A03CA-F95E-4D29-BBA5-3781D9565D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>
            <a:spLocks noChangeArrowheads="1"/>
          </p:cNvSpPr>
          <p:nvPr/>
        </p:nvSpPr>
        <p:spPr bwMode="gray">
          <a:xfrm>
            <a:off x="0" y="3429000"/>
            <a:ext cx="9144000" cy="457200"/>
          </a:xfrm>
          <a:prstGeom prst="rect">
            <a:avLst/>
          </a:prstGeom>
          <a:gradFill rotWithShape="1">
            <a:gsLst>
              <a:gs pos="0">
                <a:schemeClr val="tx2">
                  <a:alpha val="39999"/>
                </a:schemeClr>
              </a:gs>
              <a:gs pos="100000">
                <a:schemeClr val="tx2">
                  <a:gamma/>
                  <a:tint val="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white">
          <a:xfrm>
            <a:off x="7958138" y="185738"/>
            <a:ext cx="1079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i="1">
                <a:solidFill>
                  <a:srgbClr val="FFFFFF"/>
                </a:solidFill>
              </a:rPr>
              <a:t>LOGO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white">
          <a:xfrm>
            <a:off x="914400" y="2667000"/>
            <a:ext cx="7772400" cy="784225"/>
          </a:xfrm>
          <a:effectLst>
            <a:outerShdw dist="53882" dir="2700000" algn="ctr" rotWithShape="0">
              <a:srgbClr val="000000"/>
            </a:outerShdw>
          </a:effectLst>
        </p:spPr>
        <p:txBody>
          <a:bodyPr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209800" y="3429000"/>
            <a:ext cx="6400800" cy="457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000">
                <a:solidFill>
                  <a:srgbClr val="000000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 bwMode="gray">
          <a:xfrm>
            <a:off x="457200" y="6610350"/>
            <a:ext cx="2133600" cy="171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76DEC0-F955-4F91-A096-8F33DBEEADC7}" type="datetimeFigureOut">
              <a:rPr lang="ru-RU" smtClean="0">
                <a:solidFill>
                  <a:srgbClr val="003399"/>
                </a:solidFill>
              </a:rPr>
              <a:pPr/>
              <a:t>26.01.2016</a:t>
            </a:fld>
            <a:endParaRPr lang="ru-RU">
              <a:solidFill>
                <a:srgbClr val="003399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 bwMode="gray">
          <a:xfrm>
            <a:off x="6553200" y="6610350"/>
            <a:ext cx="2133600" cy="171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AF63BD-3AFE-4CEE-9DAE-ED576AEB890B}" type="slidenum">
              <a:rPr lang="ru-RU" smtClean="0">
                <a:solidFill>
                  <a:srgbClr val="003399"/>
                </a:solidFill>
              </a:rPr>
              <a:pPr/>
              <a:t>‹#›</a:t>
            </a:fld>
            <a:endParaRPr lang="ru-RU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57577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76DEC0-F955-4F91-A096-8F33DBEEADC7}" type="datetimeFigureOut">
              <a:rPr lang="ru-RU" smtClean="0">
                <a:solidFill>
                  <a:srgbClr val="FFFFFF"/>
                </a:solidFill>
              </a:rPr>
              <a:pPr/>
              <a:t>26.01.2016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AF63BD-3AFE-4CEE-9DAE-ED576AEB890B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27714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76DEC0-F955-4F91-A096-8F33DBEEADC7}" type="datetimeFigureOut">
              <a:rPr lang="ru-RU" smtClean="0">
                <a:solidFill>
                  <a:srgbClr val="FFFFFF"/>
                </a:solidFill>
              </a:rPr>
              <a:pPr/>
              <a:t>26.01.2016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AF63BD-3AFE-4CEE-9DAE-ED576AEB890B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268629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76DEC0-F955-4F91-A096-8F33DBEEADC7}" type="datetimeFigureOut">
              <a:rPr lang="ru-RU" smtClean="0">
                <a:solidFill>
                  <a:srgbClr val="FFFFFF"/>
                </a:solidFill>
              </a:rPr>
              <a:pPr/>
              <a:t>26.01.2016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AF63BD-3AFE-4CEE-9DAE-ED576AEB890B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757694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76DEC0-F955-4F91-A096-8F33DBEEADC7}" type="datetimeFigureOut">
              <a:rPr lang="ru-RU" smtClean="0">
                <a:solidFill>
                  <a:srgbClr val="FFFFFF"/>
                </a:solidFill>
              </a:rPr>
              <a:pPr/>
              <a:t>26.01.2016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AF63BD-3AFE-4CEE-9DAE-ED576AEB890B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145676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76DEC0-F955-4F91-A096-8F33DBEEADC7}" type="datetimeFigureOut">
              <a:rPr lang="ru-RU" smtClean="0">
                <a:solidFill>
                  <a:srgbClr val="FFFFFF"/>
                </a:solidFill>
              </a:rPr>
              <a:pPr/>
              <a:t>26.01.2016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AF63BD-3AFE-4CEE-9DAE-ED576AEB890B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383696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76DEC0-F955-4F91-A096-8F33DBEEADC7}" type="datetimeFigureOut">
              <a:rPr lang="ru-RU" smtClean="0">
                <a:solidFill>
                  <a:srgbClr val="FFFFFF"/>
                </a:solidFill>
              </a:rPr>
              <a:pPr/>
              <a:t>26.01.2016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AF63BD-3AFE-4CEE-9DAE-ED576AEB890B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061008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76DEC0-F955-4F91-A096-8F33DBEEADC7}" type="datetimeFigureOut">
              <a:rPr lang="ru-RU" smtClean="0">
                <a:solidFill>
                  <a:srgbClr val="FFFFFF"/>
                </a:solidFill>
              </a:rPr>
              <a:pPr/>
              <a:t>26.01.2016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AF63BD-3AFE-4CEE-9DAE-ED576AEB890B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57659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4DE99E6-5BBA-4698-B547-B061A3D8D7D8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C7A03CA-F95E-4D29-BBA5-3781D9565D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76DEC0-F955-4F91-A096-8F33DBEEADC7}" type="datetimeFigureOut">
              <a:rPr lang="ru-RU" smtClean="0">
                <a:solidFill>
                  <a:srgbClr val="FFFFFF"/>
                </a:solidFill>
              </a:rPr>
              <a:pPr/>
              <a:t>26.01.2016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AF63BD-3AFE-4CEE-9DAE-ED576AEB890B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506670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76DEC0-F955-4F91-A096-8F33DBEEADC7}" type="datetimeFigureOut">
              <a:rPr lang="ru-RU" smtClean="0">
                <a:solidFill>
                  <a:srgbClr val="FFFFFF"/>
                </a:solidFill>
              </a:rPr>
              <a:pPr/>
              <a:t>26.01.2016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AF63BD-3AFE-4CEE-9DAE-ED576AEB890B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759971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261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261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76DEC0-F955-4F91-A096-8F33DBEEADC7}" type="datetimeFigureOut">
              <a:rPr lang="ru-RU" smtClean="0">
                <a:solidFill>
                  <a:srgbClr val="FFFFFF"/>
                </a:solidFill>
              </a:rPr>
              <a:pPr/>
              <a:t>26.01.2016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AF63BD-3AFE-4CEE-9DAE-ED576AEB890B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928872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19200"/>
            <a:ext cx="8229600" cy="5181600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76DEC0-F955-4F91-A096-8F33DBEEADC7}" type="datetimeFigureOut">
              <a:rPr lang="ru-RU" smtClean="0">
                <a:solidFill>
                  <a:srgbClr val="FFFFFF"/>
                </a:solidFill>
              </a:rPr>
              <a:pPr/>
              <a:t>26.01.2016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AF63BD-3AFE-4CEE-9DAE-ED576AEB890B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754348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4A2E9-D8EB-4FB5-8FD0-626634B52FB2}" type="datetime1">
              <a:rPr lang="ru-RU">
                <a:solidFill>
                  <a:prstClr val="white">
                    <a:tint val="95000"/>
                  </a:prstClr>
                </a:solidFill>
              </a:rPr>
              <a:pPr>
                <a:defRPr/>
              </a:pPr>
              <a:t>26.01.2016</a:t>
            </a:fld>
            <a:endParaRPr lang="ru-RU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94A04924-6D24-49AE-9DD3-EAC405491C42}" type="slidenum">
              <a:rPr lang="ru-RU">
                <a:solidFill>
                  <a:prstClr val="white"/>
                </a:solidFill>
              </a:rPr>
              <a:pPr lvl="1"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1457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7668A-2EA6-462A-87C9-8DA307308AF6}" type="datetime1">
              <a:rPr lang="ru-RU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26.01.2016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95000"/>
                  </a:prstClr>
                </a:solidFill>
              </a:rPr>
              <a:t>Тема "Основы денежного механизма. Банки."               10 класс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07E834D9-42F7-4832-9E89-B401862C1917}" type="slidenum">
              <a:rPr lang="ru-RU">
                <a:solidFill>
                  <a:prstClr val="black"/>
                </a:solidFill>
              </a:rPr>
              <a:pPr lvl="1">
                <a:defRPr/>
              </a:pPr>
              <a:t>‹#›</a:t>
            </a:fld>
            <a:endParaRPr lang="ru-RU">
              <a:solidFill>
                <a:prstClr val="black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99795966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6DC27-7E5E-483C-8A4F-5BD835AFFC6F}" type="datetime1">
              <a:rPr lang="ru-RU">
                <a:solidFill>
                  <a:prstClr val="white">
                    <a:tint val="95000"/>
                  </a:prstClr>
                </a:solidFill>
              </a:rPr>
              <a:pPr>
                <a:defRPr/>
              </a:pPr>
              <a:t>26.01.2016</a:t>
            </a:fld>
            <a:endParaRPr lang="ru-RU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white">
                    <a:tint val="95000"/>
                  </a:prstClr>
                </a:solidFill>
              </a:rPr>
              <a:t>Тема "Основы денежного механизма. Банки."               10 класс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BBF8A280-BB13-4309-A2C2-A480C2C78453}" type="slidenum">
              <a:rPr lang="ru-RU">
                <a:solidFill>
                  <a:prstClr val="white"/>
                </a:solidFill>
              </a:rPr>
              <a:pPr lvl="1">
                <a:defRPr/>
              </a:pPr>
              <a:t>‹#›</a:t>
            </a:fld>
            <a:endParaRPr lang="ru-RU">
              <a:solidFill>
                <a:prstClr val="white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1688906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40C66-C3BF-4122-A00F-7728E9EF85DE}" type="datetime1">
              <a:rPr lang="ru-RU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26.01.2016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95000"/>
                  </a:prstClr>
                </a:solidFill>
              </a:rPr>
              <a:t>Тема "Основы денежного механизма. Банки."               10 класс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9CC4C6C3-0D54-4D41-A918-330E342240DC}" type="slidenum">
              <a:rPr lang="ru-RU">
                <a:solidFill>
                  <a:prstClr val="black"/>
                </a:solidFill>
              </a:rPr>
              <a:pPr lvl="1">
                <a:defRPr/>
              </a:pPr>
              <a:t>‹#›</a:t>
            </a:fld>
            <a:endParaRPr lang="ru-RU">
              <a:solidFill>
                <a:prstClr val="black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151943120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D32C6-6D58-4C87-AC11-8032F5886BB4}" type="datetime1">
              <a:rPr lang="ru-RU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26.01.2016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95000"/>
                  </a:prstClr>
                </a:solidFill>
              </a:rPr>
              <a:t>Тема "Основы денежного механизма. Банки."               10 класс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11B25739-FEB0-4302-98CA-12037EFD2EC5}" type="slidenum">
              <a:rPr lang="ru-RU">
                <a:solidFill>
                  <a:prstClr val="black"/>
                </a:solidFill>
              </a:rPr>
              <a:pPr lvl="1">
                <a:defRPr/>
              </a:pPr>
              <a:t>‹#›</a:t>
            </a:fld>
            <a:endParaRPr lang="ru-RU">
              <a:solidFill>
                <a:prstClr val="black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4282934876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6300A-DF3C-46FB-825C-05D3F3A4C605}" type="datetime1">
              <a:rPr lang="ru-RU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26.01.2016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95000"/>
                  </a:prstClr>
                </a:solidFill>
              </a:rPr>
              <a:t>Тема "Основы денежного механизма. Банки."               10 класс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477E683B-F196-4E2E-9963-1DA3C2A79196}" type="slidenum">
              <a:rPr lang="ru-RU">
                <a:solidFill>
                  <a:prstClr val="black"/>
                </a:solidFill>
              </a:rPr>
              <a:pPr lvl="1">
                <a:defRPr/>
              </a:pPr>
              <a:t>‹#›</a:t>
            </a:fld>
            <a:endParaRPr lang="ru-RU">
              <a:solidFill>
                <a:prstClr val="black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74434989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E99E6-5BBA-4698-B547-B061A3D8D7D8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A03CA-F95E-4D29-BBA5-3781D9565D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13AC1-79AE-4A8D-A148-BA9ABEB08CC5}" type="datetime1">
              <a:rPr lang="ru-RU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26.01.2016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95000"/>
                  </a:prstClr>
                </a:solidFill>
              </a:rPr>
              <a:t>Тема "Основы денежного механизма. Банки."               10 класс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80241AA3-A45C-41D5-A0F1-0F60FE19EC1F}" type="slidenum">
              <a:rPr lang="ru-RU">
                <a:solidFill>
                  <a:prstClr val="black"/>
                </a:solidFill>
              </a:rPr>
              <a:pPr lvl="1">
                <a:defRPr/>
              </a:pPr>
              <a:t>‹#›</a:t>
            </a:fld>
            <a:endParaRPr lang="ru-RU">
              <a:solidFill>
                <a:prstClr val="black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960663107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D76CF-358D-4980-BF28-26FEA3CA246B}" type="datetime1">
              <a:rPr lang="ru-RU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26.01.2016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95000"/>
                  </a:prstClr>
                </a:solidFill>
              </a:rPr>
              <a:t>Тема "Основы денежного механизма. Банки."               10 класс</a:t>
            </a: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460B73ED-CAF8-4C2A-9821-1FA83109B7C9}" type="slidenum">
              <a:rPr lang="ru-RU">
                <a:solidFill>
                  <a:prstClr val="black"/>
                </a:solidFill>
              </a:rPr>
              <a:pPr lvl="1">
                <a:defRPr/>
              </a:pPr>
              <a:t>‹#›</a:t>
            </a:fld>
            <a:endParaRPr lang="ru-RU">
              <a:solidFill>
                <a:prstClr val="black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498424313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34D03-A562-4CC5-937A-D3434041EB43}" type="datetime1">
              <a:rPr lang="ru-RU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26.01.2016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>
                <a:solidFill>
                  <a:prstClr val="white">
                    <a:shade val="50000"/>
                  </a:prstClr>
                </a:solidFill>
              </a:rPr>
              <a:t>Тема "Основы денежного механизма. Банки."               10 класс</a:t>
            </a: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E6CF6E66-3933-46DD-90BF-D7E5CFAA5D33}" type="slidenum">
              <a:rPr lang="ru-RU">
                <a:solidFill>
                  <a:prstClr val="black"/>
                </a:solidFill>
              </a:rPr>
              <a:pPr lvl="1">
                <a:defRPr/>
              </a:pPr>
              <a:t>‹#›</a:t>
            </a:fld>
            <a:endParaRPr lang="ru-RU">
              <a:solidFill>
                <a:prstClr val="black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792564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83C42-9DAE-4C95-8524-11FEB4ADC441}" type="datetime1">
              <a:rPr lang="ru-RU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26.01.2016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95000"/>
                  </a:prstClr>
                </a:solidFill>
              </a:rPr>
              <a:t>Тема "Основы денежного механизма. Банки."               10 класс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CE9FFB28-8C4C-4349-BE6B-78EBB356FB76}" type="slidenum">
              <a:rPr lang="ru-RU">
                <a:solidFill>
                  <a:prstClr val="black"/>
                </a:solidFill>
              </a:rPr>
              <a:pPr lvl="1">
                <a:defRPr/>
              </a:pPr>
              <a:t>‹#›</a:t>
            </a:fld>
            <a:endParaRPr lang="ru-RU">
              <a:solidFill>
                <a:prstClr val="black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132011921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D2F49-46B0-4491-B2A7-5524BC737B57}" type="datetime1">
              <a:rPr lang="ru-RU">
                <a:solidFill>
                  <a:prstClr val="black">
                    <a:tint val="95000"/>
                  </a:prstClr>
                </a:solidFill>
              </a:rPr>
              <a:pPr>
                <a:defRPr/>
              </a:pPr>
              <a:t>26.01.2016</a:t>
            </a:fld>
            <a:endParaRPr lang="ru-RU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95000"/>
                  </a:prstClr>
                </a:solidFill>
              </a:rPr>
              <a:t>Тема "Основы денежного механизма. Банки."               10 класс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C5B859CC-A8B4-4D16-B0D1-737B81796D6F}" type="slidenum">
              <a:rPr lang="ru-RU">
                <a:solidFill>
                  <a:prstClr val="black"/>
                </a:solidFill>
              </a:rPr>
              <a:pPr lvl="1">
                <a:defRPr/>
              </a:pPr>
              <a:t>‹#›</a:t>
            </a:fld>
            <a:endParaRPr lang="ru-RU">
              <a:solidFill>
                <a:prstClr val="black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64594960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E99E6-5BBA-4698-B547-B061A3D8D7D8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A03CA-F95E-4D29-BBA5-3781D9565D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A03CA-F95E-4D29-BBA5-3781D9565D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E99E6-5BBA-4698-B547-B061A3D8D7D8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E99E6-5BBA-4698-B547-B061A3D8D7D8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A03CA-F95E-4D29-BBA5-3781D9565D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E99E6-5BBA-4698-B547-B061A3D8D7D8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A03CA-F95E-4D29-BBA5-3781D9565D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4DE99E6-5BBA-4698-B547-B061A3D8D7D8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C7A03CA-F95E-4D29-BBA5-3781D9565D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E99E6-5BBA-4698-B547-B061A3D8D7D8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7A03CA-F95E-4D29-BBA5-3781D9565D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4DE99E6-5BBA-4698-B547-B061A3D8D7D8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C7A03CA-F95E-4D29-BBA5-3781D9565D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7" descr="p2_s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ltGray">
          <a:xfrm>
            <a:off x="6831013" y="0"/>
            <a:ext cx="2312987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4676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532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9B76DEC0-F955-4F91-A096-8F33DBEEADC7}" type="datetimeFigureOut">
              <a:rPr lang="ru-RU" smtClean="0">
                <a:solidFill>
                  <a:srgbClr val="FFFFFF"/>
                </a:solidFill>
              </a:rPr>
              <a:pPr/>
              <a:t>26.01.2016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532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8AF63BD-3AFE-4CEE-9DAE-ED576AEB890B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20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0" y="933450"/>
            <a:ext cx="8077200" cy="76200"/>
          </a:xfrm>
          <a:prstGeom prst="rect">
            <a:avLst/>
          </a:prstGeom>
          <a:gradFill rotWithShape="1">
            <a:gsLst>
              <a:gs pos="0">
                <a:schemeClr val="tx2">
                  <a:gamma/>
                  <a:tint val="63529"/>
                  <a:invGamma/>
                </a:schemeClr>
              </a:gs>
              <a:gs pos="100000">
                <a:schemeClr val="tx2">
                  <a:alpha val="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40" name="Text Box 16"/>
          <p:cNvSpPr txBox="1">
            <a:spLocks noChangeArrowheads="1"/>
          </p:cNvSpPr>
          <p:nvPr/>
        </p:nvSpPr>
        <p:spPr bwMode="white">
          <a:xfrm>
            <a:off x="8064500" y="228600"/>
            <a:ext cx="1079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i="1">
                <a:solidFill>
                  <a:srgbClr val="2F7ADF"/>
                </a:solidFill>
              </a:rPr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54812870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ransition>
    <p:fad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0F4D39-23B3-4F61-972B-2A56269F16CF}" type="datetime1">
              <a:rPr lang="ru-RU">
                <a:solidFill>
                  <a:prstClr val="black">
                    <a:tint val="95000"/>
                  </a:prstClr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26.01.2016</a:t>
            </a:fld>
            <a:endParaRPr lang="ru-RU">
              <a:solidFill>
                <a:prstClr val="black">
                  <a:tint val="9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solidFill>
                  <a:prstClr val="black">
                    <a:tint val="95000"/>
                  </a:prstClr>
                </a:solidFill>
                <a:latin typeface="Times New Roman" pitchFamily="18" charset="0"/>
              </a:rPr>
              <a:t>Тема "Основы денежного механизма. Банки."               10 класс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lvl2pPr lvl="1">
              <a:defRPr/>
            </a:lvl2pPr>
            <a:extLst/>
          </a:lstStyle>
          <a:p>
            <a:pPr lvl="1" fontAlgn="base">
              <a:spcBef>
                <a:spcPct val="0"/>
              </a:spcBef>
              <a:spcAft>
                <a:spcPct val="0"/>
              </a:spcAft>
              <a:defRPr/>
            </a:pPr>
            <a:fld id="{9D3BF5E6-3101-452C-B3BA-36701291E3B2}" type="slidenum">
              <a:rPr lang="ru-RU" sz="2400">
                <a:solidFill>
                  <a:prstClr val="black"/>
                </a:solidFill>
                <a:latin typeface="Times New Roman" pitchFamily="18" charset="0"/>
              </a:rPr>
              <a:pPr lv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sz="24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081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844824"/>
            <a:ext cx="7413104" cy="129614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latin typeface="Arial Black" pitchFamily="34" charset="0"/>
              </a:rPr>
              <a:t/>
            </a:r>
            <a:br>
              <a:rPr lang="ru-RU" b="1" dirty="0" smtClean="0">
                <a:latin typeface="Arial Black" pitchFamily="34" charset="0"/>
              </a:rPr>
            </a:br>
            <a:r>
              <a:rPr lang="ru-RU" b="1" dirty="0" smtClean="0">
                <a:latin typeface="Arial Black" pitchFamily="34" charset="0"/>
              </a:rPr>
              <a:t/>
            </a:r>
            <a:br>
              <a:rPr lang="ru-RU" b="1" dirty="0" smtClean="0">
                <a:latin typeface="Arial Black" pitchFamily="34" charset="0"/>
              </a:rPr>
            </a:br>
            <a:r>
              <a:rPr lang="ru-RU" b="1" dirty="0" smtClean="0">
                <a:latin typeface="Arial Black" pitchFamily="34" charset="0"/>
              </a:rPr>
              <a:t/>
            </a:r>
            <a:br>
              <a:rPr lang="ru-RU" b="1" dirty="0" smtClean="0">
                <a:latin typeface="Arial Black" pitchFamily="34" charset="0"/>
              </a:rPr>
            </a:br>
            <a:r>
              <a:rPr lang="ru-RU" b="1" dirty="0" smtClean="0">
                <a:latin typeface="Arial Black" pitchFamily="34" charset="0"/>
              </a:rPr>
              <a:t/>
            </a:r>
            <a:br>
              <a:rPr lang="ru-RU" b="1" dirty="0" smtClean="0">
                <a:latin typeface="Arial Black" pitchFamily="34" charset="0"/>
              </a:rPr>
            </a:br>
            <a:r>
              <a:rPr lang="ru-RU" b="1" dirty="0" smtClean="0">
                <a:latin typeface="Arial Black" pitchFamily="34" charset="0"/>
              </a:rPr>
              <a:t/>
            </a:r>
            <a:br>
              <a:rPr lang="ru-RU" b="1" dirty="0" smtClean="0">
                <a:latin typeface="Arial Black" pitchFamily="34" charset="0"/>
              </a:rPr>
            </a:br>
            <a:r>
              <a:rPr lang="ru-RU" b="1" dirty="0" smtClean="0">
                <a:latin typeface="Arial Black" pitchFamily="34" charset="0"/>
              </a:rPr>
              <a:t/>
            </a:r>
            <a:br>
              <a:rPr lang="ru-RU" b="1" dirty="0" smtClean="0">
                <a:latin typeface="Arial Black" pitchFamily="34" charset="0"/>
              </a:rPr>
            </a:br>
            <a:r>
              <a:rPr lang="ru-RU" b="1" dirty="0" smtClean="0">
                <a:latin typeface="Arial Black" pitchFamily="34" charset="0"/>
              </a:rPr>
              <a:t/>
            </a:r>
            <a:br>
              <a:rPr lang="ru-RU" b="1" dirty="0" smtClean="0">
                <a:latin typeface="Arial Black" pitchFamily="34" charset="0"/>
              </a:rPr>
            </a:br>
            <a:r>
              <a:rPr lang="ru-RU" b="1" dirty="0" smtClean="0">
                <a:latin typeface="Arial Black" pitchFamily="34" charset="0"/>
              </a:rPr>
              <a:t/>
            </a:r>
            <a:br>
              <a:rPr lang="ru-RU" b="1" dirty="0" smtClean="0">
                <a:latin typeface="Arial Black" pitchFamily="34" charset="0"/>
              </a:rPr>
            </a:br>
            <a:r>
              <a:rPr lang="ru-RU" b="1" dirty="0" smtClean="0">
                <a:latin typeface="Arial Black" pitchFamily="34" charset="0"/>
              </a:rPr>
              <a:t/>
            </a:r>
            <a:br>
              <a:rPr lang="ru-RU" b="1" dirty="0" smtClean="0">
                <a:latin typeface="Arial Black" pitchFamily="34" charset="0"/>
              </a:rPr>
            </a:br>
            <a:r>
              <a:rPr lang="ru-RU" b="1" dirty="0" smtClean="0">
                <a:latin typeface="Arial Black" pitchFamily="34" charset="0"/>
              </a:rPr>
              <a:t/>
            </a:r>
            <a:br>
              <a:rPr lang="ru-RU" b="1" dirty="0" smtClean="0">
                <a:latin typeface="Arial Black" pitchFamily="34" charset="0"/>
              </a:rPr>
            </a:br>
            <a:r>
              <a:rPr lang="ru-RU" b="1" dirty="0" smtClean="0">
                <a:latin typeface="Arial Black" pitchFamily="34" charset="0"/>
              </a:rPr>
              <a:t/>
            </a:r>
            <a:br>
              <a:rPr lang="ru-RU" b="1" dirty="0" smtClean="0">
                <a:latin typeface="Arial Black" pitchFamily="34" charset="0"/>
              </a:rPr>
            </a:br>
            <a:r>
              <a:rPr lang="ru-RU" b="1" dirty="0" smtClean="0">
                <a:latin typeface="Arial Black" pitchFamily="34" charset="0"/>
              </a:rPr>
              <a:t/>
            </a:r>
            <a:br>
              <a:rPr lang="ru-RU" b="1" dirty="0" smtClean="0">
                <a:latin typeface="Arial Black" pitchFamily="34" charset="0"/>
              </a:rPr>
            </a:br>
            <a:r>
              <a:rPr lang="ru-RU" b="1" dirty="0" smtClean="0">
                <a:latin typeface="Arial Black" pitchFamily="34" charset="0"/>
              </a:rPr>
              <a:t/>
            </a:r>
            <a:br>
              <a:rPr lang="ru-RU" b="1" dirty="0" smtClean="0">
                <a:latin typeface="Arial Black" pitchFamily="34" charset="0"/>
              </a:rPr>
            </a:br>
            <a:r>
              <a:rPr lang="ru-RU" b="1" dirty="0" smtClean="0">
                <a:solidFill>
                  <a:srgbClr val="FFFF00"/>
                </a:solidFill>
                <a:latin typeface="Arial Black" pitchFamily="34" charset="0"/>
              </a:rPr>
              <a:t>ПОТРЕБИТЕЛЬСКАЯ КОРЗИНА</a:t>
            </a:r>
            <a:r>
              <a:rPr lang="ru-RU" b="1" dirty="0" smtClean="0">
                <a:latin typeface="Arial Black" pitchFamily="34" charset="0"/>
              </a:rPr>
              <a:t/>
            </a:r>
            <a:br>
              <a:rPr lang="ru-RU" b="1" dirty="0" smtClean="0">
                <a:latin typeface="Arial Black" pitchFamily="34" charset="0"/>
              </a:rPr>
            </a:b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или </a:t>
            </a:r>
            <a:b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«МЕНЮ ДЛЯ НАРОДА»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3429000"/>
            <a:ext cx="4104456" cy="303280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" name="Детские Песни - Мы К Вам Заехали На Час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84368" y="5907313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7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 cstate="print"/>
          <a:srcRect l="19008" t="10626" r="17347" b="5094"/>
          <a:stretch>
            <a:fillRect/>
          </a:stretch>
        </p:blipFill>
        <p:spPr bwMode="auto">
          <a:xfrm>
            <a:off x="0" y="0"/>
            <a:ext cx="921131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 l="19090" t="10454" r="17266" b="390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645024"/>
            <a:ext cx="8496944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9008" t="10167" r="17237" b="4784"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 l="19089" t="10454" r="17266" b="390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 l="19089" t="10454" r="17266" b="390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 l="19089" t="10454" r="17266" b="390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latin typeface="Arial Black" pitchFamily="34" charset="0"/>
              </a:rPr>
              <a:t>Молоко, зефир в шоколаде,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latin typeface="Arial Black" pitchFamily="34" charset="0"/>
              </a:rPr>
              <a:t>босоножки, конструктор,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latin typeface="Arial Black" pitchFamily="34" charset="0"/>
              </a:rPr>
              <a:t>яблоко, картофель, вино, рыба, сахар,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latin typeface="Arial Black" pitchFamily="34" charset="0"/>
              </a:rPr>
              <a:t> шоколад, хлеб,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latin typeface="Arial Black" pitchFamily="34" charset="0"/>
              </a:rPr>
              <a:t>пальто, сарафан, свитер, стрижка,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latin typeface="Arial Black" pitchFamily="34" charset="0"/>
              </a:rPr>
              <a:t>поездка в автобусе,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latin typeface="Arial Black" pitchFamily="34" charset="0"/>
              </a:rPr>
              <a:t>починка сапог, икра, микстура от кашля,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latin typeface="Arial Black" pitchFamily="34" charset="0"/>
              </a:rPr>
              <a:t>торт, отдых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latin typeface="Arial Black" pitchFamily="34" charset="0"/>
              </a:rPr>
              <a:t>на море, панама, пошив юбки,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latin typeface="Arial Black" pitchFamily="34" charset="0"/>
              </a:rPr>
              <a:t> рубашка, жевательная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latin typeface="Arial Black" pitchFamily="34" charset="0"/>
              </a:rPr>
              <a:t>резинка, морковь, капуста, брюки,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latin typeface="Arial Black" pitchFamily="34" charset="0"/>
              </a:rPr>
              <a:t>виноград, бананы,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latin typeface="Arial Black" pitchFamily="34" charset="0"/>
              </a:rPr>
              <a:t>киви, мясо, химчистка костюма, ветчина, книга, елочные игрушки, колбаса, сыр.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latin typeface="Arial Black" pitchFamily="34" charset="0"/>
              </a:rPr>
              <a:t>.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400" b="1" dirty="0">
              <a:latin typeface="Arial Black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52400"/>
            <a:ext cx="8712968" cy="12192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Arial Black" pitchFamily="34" charset="0"/>
              </a:rPr>
              <a:t>Из предложенного списка вычеркните</a:t>
            </a:r>
            <a:br>
              <a:rPr lang="ru-RU" sz="2400" b="1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Arial Black" pitchFamily="34" charset="0"/>
              </a:rPr>
              <a:t>товары и услуги, которые, по вашему мнению, не</a:t>
            </a:r>
            <a:br>
              <a:rPr lang="ru-RU" sz="2400" b="1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Arial Black" pitchFamily="34" charset="0"/>
              </a:rPr>
              <a:t>входят в потребительскую корзину.</a:t>
            </a:r>
            <a:endParaRPr lang="ru-RU" sz="2400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367240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FFFF00"/>
                </a:solidFill>
                <a:latin typeface="Arial Black" pitchFamily="34" charset="0"/>
              </a:rPr>
              <a:t>ПОТРЕБИТЕЛЬСКАЯ КОРЗИНА-</a:t>
            </a:r>
          </a:p>
          <a:p>
            <a:pPr algn="ctr">
              <a:buNone/>
            </a:pPr>
            <a:r>
              <a:rPr lang="ru-RU" sz="2800" b="1" dirty="0" smtClean="0">
                <a:latin typeface="Arial Black" pitchFamily="34" charset="0"/>
              </a:rPr>
              <a:t>(</a:t>
            </a:r>
            <a:r>
              <a:rPr lang="en-US" sz="2800" b="1" dirty="0" smtClean="0">
                <a:latin typeface="Arial Black" pitchFamily="34" charset="0"/>
              </a:rPr>
              <a:t>consumer</a:t>
            </a:r>
            <a:r>
              <a:rPr lang="ru-RU" sz="2800" b="1" dirty="0" smtClean="0">
                <a:latin typeface="Arial Black" pitchFamily="34" charset="0"/>
              </a:rPr>
              <a:t> </a:t>
            </a:r>
            <a:r>
              <a:rPr lang="en-US" sz="2800" b="1" dirty="0" smtClean="0">
                <a:latin typeface="Arial Black" pitchFamily="34" charset="0"/>
              </a:rPr>
              <a:t>basket</a:t>
            </a:r>
            <a:r>
              <a:rPr lang="ru-RU" sz="2800" b="1" dirty="0" smtClean="0">
                <a:latin typeface="Arial Black" pitchFamily="34" charset="0"/>
              </a:rPr>
              <a:t>) — минимальный набор продуктов питания, непродовольственных товаров и услуг, </a:t>
            </a:r>
          </a:p>
          <a:p>
            <a:pPr algn="ctr">
              <a:buNone/>
            </a:pPr>
            <a:r>
              <a:rPr lang="ru-RU" sz="2800" b="1" dirty="0" smtClean="0">
                <a:latin typeface="Arial Black" pitchFamily="34" charset="0"/>
              </a:rPr>
              <a:t>необходимых для сохранения здоровья человека и обеспечения его жизнедеятельности</a:t>
            </a:r>
            <a:endParaRPr lang="ru-RU" sz="2800" dirty="0">
              <a:latin typeface="Arial Black" pitchFamily="34" charset="0"/>
            </a:endParaRP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4005064"/>
            <a:ext cx="3528392" cy="24450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5" y="1628801"/>
          <a:ext cx="8280918" cy="5035243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069787"/>
                <a:gridCol w="2070672"/>
                <a:gridCol w="2069787"/>
                <a:gridCol w="2070672"/>
              </a:tblGrid>
              <a:tr h="159558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Стоимость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продовольственного набора характеризуется следующими данными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Стоимость набора в расчете на месяц,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рублей 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Изменение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стоимости 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384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FFFF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 Black" pitchFamily="34" charset="0"/>
                        </a:rPr>
                        <a:t>Декабрь 2011г. </a:t>
                      </a:r>
                      <a:endParaRPr lang="ru-RU" sz="1400" b="1" dirty="0">
                        <a:solidFill>
                          <a:srgbClr val="FFFF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 Black" pitchFamily="34" charset="0"/>
                        </a:rPr>
                        <a:t>Январь 2012г. </a:t>
                      </a:r>
                      <a:endParaRPr lang="ru-RU" sz="1400" b="1" dirty="0">
                        <a:solidFill>
                          <a:srgbClr val="FFFF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 Black" pitchFamily="34" charset="0"/>
                        </a:rPr>
                        <a:t>набора за месяц, </a:t>
                      </a:r>
                      <a:endParaRPr lang="ru-RU" sz="1400" b="1" dirty="0" smtClean="0">
                        <a:latin typeface="Arial Black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Arial Black" pitchFamily="34" charset="0"/>
                        </a:rPr>
                        <a:t>в </a:t>
                      </a:r>
                      <a:r>
                        <a:rPr lang="ru-RU" sz="1400" b="1" dirty="0">
                          <a:latin typeface="Arial Black" pitchFamily="34" charset="0"/>
                        </a:rPr>
                        <a:t>% </a:t>
                      </a:r>
                      <a:endParaRPr lang="ru-RU" sz="1400" b="1" dirty="0">
                        <a:solidFill>
                          <a:srgbClr val="FFFF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8384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Калининградская область 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 Black" pitchFamily="34" charset="0"/>
                        </a:rPr>
                        <a:t>2640,00 </a:t>
                      </a:r>
                      <a:endParaRPr lang="ru-RU" sz="1400" b="1" dirty="0">
                        <a:solidFill>
                          <a:srgbClr val="FFFF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2686,35 </a:t>
                      </a:r>
                      <a:endParaRPr lang="ru-RU" sz="2800" b="1" dirty="0">
                        <a:solidFill>
                          <a:srgbClr val="FF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 Black" pitchFamily="34" charset="0"/>
                        </a:rPr>
                        <a:t>101,8 </a:t>
                      </a:r>
                      <a:endParaRPr lang="ru-RU" sz="1400" b="1" dirty="0">
                        <a:solidFill>
                          <a:srgbClr val="FFFF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4240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г.Калининград 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 Black" pitchFamily="34" charset="0"/>
                        </a:rPr>
                        <a:t>2658,75 </a:t>
                      </a:r>
                      <a:endParaRPr lang="ru-RU" sz="1400" b="1" dirty="0">
                        <a:solidFill>
                          <a:srgbClr val="FFFF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2716,67 </a:t>
                      </a:r>
                      <a:endParaRPr lang="ru-RU" sz="2800" b="1" dirty="0">
                        <a:solidFill>
                          <a:srgbClr val="FF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 Black" pitchFamily="34" charset="0"/>
                        </a:rPr>
                        <a:t>102,2 </a:t>
                      </a:r>
                      <a:endParaRPr lang="ru-RU" sz="1400" b="1" dirty="0">
                        <a:solidFill>
                          <a:srgbClr val="FFFF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4240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 Black" pitchFamily="34" charset="0"/>
                        </a:rPr>
                        <a:t>г.Советск </a:t>
                      </a:r>
                      <a:endParaRPr lang="ru-RU" sz="1400" b="1" dirty="0">
                        <a:solidFill>
                          <a:srgbClr val="FFFF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 Black" pitchFamily="34" charset="0"/>
                        </a:rPr>
                        <a:t>2662,58 </a:t>
                      </a:r>
                      <a:endParaRPr lang="ru-RU" sz="1400" b="1" dirty="0">
                        <a:solidFill>
                          <a:srgbClr val="FFFF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Arial Black" pitchFamily="34" charset="0"/>
                        </a:rPr>
                        <a:t>2688,59 </a:t>
                      </a:r>
                      <a:endParaRPr lang="ru-RU" sz="1400" b="1">
                        <a:solidFill>
                          <a:srgbClr val="FFFF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 Black" pitchFamily="34" charset="0"/>
                        </a:rPr>
                        <a:t>101,0 </a:t>
                      </a:r>
                      <a:endParaRPr lang="ru-RU" sz="1400" b="1" dirty="0">
                        <a:solidFill>
                          <a:srgbClr val="FFFF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4240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 Black" pitchFamily="34" charset="0"/>
                        </a:rPr>
                        <a:t>г.Черняховск </a:t>
                      </a:r>
                      <a:endParaRPr lang="ru-RU" sz="1400" b="1" dirty="0">
                        <a:solidFill>
                          <a:srgbClr val="FFFF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Arial Black" pitchFamily="34" charset="0"/>
                        </a:rPr>
                        <a:t>2499,81 </a:t>
                      </a:r>
                      <a:endParaRPr lang="ru-RU" sz="1400" b="1">
                        <a:solidFill>
                          <a:srgbClr val="FFFF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Arial Black" pitchFamily="34" charset="0"/>
                        </a:rPr>
                        <a:t>2513,96 </a:t>
                      </a:r>
                      <a:endParaRPr lang="ru-RU" sz="1400" b="1">
                        <a:solidFill>
                          <a:srgbClr val="FFFF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 Black" pitchFamily="34" charset="0"/>
                        </a:rPr>
                        <a:t>100,6 </a:t>
                      </a:r>
                      <a:endParaRPr lang="ru-RU" sz="1400" b="1" dirty="0">
                        <a:solidFill>
                          <a:srgbClr val="FFFF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4240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 Black" pitchFamily="34" charset="0"/>
                        </a:rPr>
                        <a:t>г.Зеленоградск </a:t>
                      </a:r>
                      <a:endParaRPr lang="ru-RU" sz="1400" b="1" dirty="0">
                        <a:solidFill>
                          <a:srgbClr val="FFFF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 Black" pitchFamily="34" charset="0"/>
                        </a:rPr>
                        <a:t>2705,60 </a:t>
                      </a:r>
                      <a:endParaRPr lang="ru-RU" sz="1400" b="1" dirty="0">
                        <a:solidFill>
                          <a:srgbClr val="FFFF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Arial Black" pitchFamily="34" charset="0"/>
                        </a:rPr>
                        <a:t>2751,64 </a:t>
                      </a:r>
                      <a:endParaRPr lang="ru-RU" sz="1400" b="1">
                        <a:solidFill>
                          <a:srgbClr val="FFFF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 Black" pitchFamily="34" charset="0"/>
                        </a:rPr>
                        <a:t>101,7 </a:t>
                      </a:r>
                      <a:endParaRPr lang="ru-RU" sz="1400" b="1" dirty="0">
                        <a:solidFill>
                          <a:srgbClr val="FFFF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467544" y="189220"/>
            <a:ext cx="8172400" cy="120032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СТОИМОСТЬ МИНИМАЛЬНОГО </a:t>
            </a:r>
            <a:endParaRPr kumimoji="0" lang="ru-RU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НАБОРА ПРОДУКТОВ ПИТАНИЯ </a:t>
            </a:r>
            <a:endParaRPr kumimoji="0" lang="ru-RU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по Калининградской области </a:t>
            </a:r>
            <a:endParaRPr kumimoji="0" lang="ru-RU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за январь 2012 года </a:t>
            </a:r>
            <a:endParaRPr kumimoji="0" lang="ru-RU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29600" cy="151216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Arial Black" pitchFamily="34" charset="0"/>
              </a:rPr>
              <a:t>ОСНОВНЫЕ </a:t>
            </a:r>
            <a:br>
              <a:rPr lang="ru-RU" sz="3200" b="1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sz="3200" b="1" dirty="0" smtClean="0">
                <a:solidFill>
                  <a:srgbClr val="FFFF00"/>
                </a:solidFill>
                <a:latin typeface="Arial Black" pitchFamily="34" charset="0"/>
              </a:rPr>
              <a:t>СОЦИАЛЬНО-ДЕМОГРАФИЧЕСКИЕ ГРУППЫ НАСЕЛЕНИЯ</a:t>
            </a:r>
            <a:endParaRPr lang="ru-RU" sz="32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132856"/>
            <a:ext cx="8106097" cy="40530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262508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r">
              <a:buNone/>
            </a:pPr>
            <a:r>
              <a:rPr lang="ru-RU" sz="4400" b="1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sz="4400" dirty="0" smtClean="0">
                <a:solidFill>
                  <a:srgbClr val="FFFF00"/>
                </a:solidFill>
                <a:latin typeface="Arial Black" pitchFamily="34" charset="0"/>
              </a:rPr>
              <a:t>«Благо народа – </a:t>
            </a:r>
          </a:p>
          <a:p>
            <a:pPr algn="r">
              <a:buNone/>
            </a:pPr>
            <a:r>
              <a:rPr lang="ru-RU" sz="4400" dirty="0" smtClean="0">
                <a:solidFill>
                  <a:srgbClr val="FFFF00"/>
                </a:solidFill>
                <a:latin typeface="Arial Black" pitchFamily="34" charset="0"/>
              </a:rPr>
              <a:t>высшая цель общества»</a:t>
            </a:r>
          </a:p>
          <a:p>
            <a:pPr algn="r">
              <a:buNone/>
            </a:pPr>
            <a:r>
              <a:rPr lang="ru-RU" sz="4400" dirty="0" smtClean="0">
                <a:solidFill>
                  <a:srgbClr val="FFFF00"/>
                </a:solidFill>
                <a:latin typeface="Arial Black" pitchFamily="34" charset="0"/>
              </a:rPr>
              <a:t>                                                                               </a:t>
            </a:r>
            <a:r>
              <a:rPr lang="ru-RU" sz="2800" dirty="0" smtClean="0">
                <a:solidFill>
                  <a:srgbClr val="FFFF00"/>
                </a:solidFill>
                <a:latin typeface="Arial Black" pitchFamily="34" charset="0"/>
              </a:rPr>
              <a:t>Девиз древних римлян</a:t>
            </a:r>
            <a:endParaRPr lang="ru-RU" sz="2800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27100" y="1463675"/>
            <a:ext cx="7772400" cy="161448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satMod val="150000"/>
                  </a:schemeClr>
                </a:solidFill>
                <a:latin typeface="Arial Black" pitchFamily="34" charset="0"/>
              </a:rPr>
              <a:t>Доходы и расходы семьи.</a:t>
            </a:r>
            <a:br>
              <a:rPr lang="ru-RU" dirty="0">
                <a:solidFill>
                  <a:schemeClr val="accent1">
                    <a:satMod val="150000"/>
                  </a:schemeClr>
                </a:solidFill>
                <a:latin typeface="Arial Black" pitchFamily="34" charset="0"/>
              </a:rPr>
            </a:br>
            <a:r>
              <a:rPr lang="ru-RU" dirty="0">
                <a:solidFill>
                  <a:schemeClr val="accent1">
                    <a:satMod val="150000"/>
                  </a:schemeClr>
                </a:solidFill>
                <a:latin typeface="Arial Black" pitchFamily="34" charset="0"/>
              </a:rPr>
              <a:t/>
            </a:r>
            <a:br>
              <a:rPr lang="ru-RU" dirty="0">
                <a:solidFill>
                  <a:schemeClr val="accent1">
                    <a:satMod val="150000"/>
                  </a:schemeClr>
                </a:solidFill>
                <a:latin typeface="Arial Black" pitchFamily="34" charset="0"/>
              </a:rPr>
            </a:br>
            <a:r>
              <a:rPr lang="ru-RU" dirty="0">
                <a:solidFill>
                  <a:schemeClr val="accent1">
                    <a:satMod val="150000"/>
                  </a:schemeClr>
                </a:solidFill>
                <a:latin typeface="Arial Black" pitchFamily="34" charset="0"/>
              </a:rPr>
              <a:t> Стоимость жизни. </a:t>
            </a:r>
          </a:p>
        </p:txBody>
      </p:sp>
    </p:spTree>
    <p:extLst>
      <p:ext uri="{BB962C8B-B14F-4D97-AF65-F5344CB8AC3E}">
        <p14:creationId xmlns:p14="http://schemas.microsoft.com/office/powerpoint/2010/main" val="27320120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6" descr="PE02043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30563"/>
            <a:ext cx="10953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17" descr="PE01027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95400"/>
            <a:ext cx="865188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9" descr="PE02002_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75" y="1552575"/>
            <a:ext cx="1731963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8" name="WordArt 20"/>
          <p:cNvSpPr>
            <a:spLocks noChangeArrowheads="1" noChangeShapeType="1" noTextEdit="1"/>
          </p:cNvSpPr>
          <p:nvPr/>
        </p:nvSpPr>
        <p:spPr bwMode="auto">
          <a:xfrm>
            <a:off x="2376487" y="338137"/>
            <a:ext cx="4267200" cy="2514600"/>
          </a:xfrm>
          <a:prstGeom prst="rect">
            <a:avLst/>
          </a:prstGeom>
        </p:spPr>
        <p:txBody>
          <a:bodyPr spcFirstLastPara="1" wrap="none" fromWordArt="1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800" b="1" kern="10" cap="all" dirty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Arial"/>
                <a:cs typeface="Arial"/>
              </a:rPr>
              <a:t>Семья </a:t>
            </a:r>
            <a:r>
              <a:rPr lang="ru-RU" sz="4800" b="1" kern="10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Arial"/>
                <a:cs typeface="Arial"/>
              </a:rPr>
              <a:t>МАЛЫШЕВЫХ</a:t>
            </a:r>
            <a:endParaRPr lang="ru-RU" sz="4800" b="1" kern="10" cap="all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  <a:latin typeface="Arial"/>
              <a:cs typeface="Arial"/>
            </a:endParaRPr>
          </a:p>
        </p:txBody>
      </p:sp>
      <p:pic>
        <p:nvPicPr>
          <p:cNvPr id="14342" name="Picture 21" descr="BD07153_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113" y="3536950"/>
            <a:ext cx="125253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3" name="Group 24"/>
          <p:cNvGrpSpPr>
            <a:grpSpLocks/>
          </p:cNvGrpSpPr>
          <p:nvPr/>
        </p:nvGrpSpPr>
        <p:grpSpPr bwMode="auto">
          <a:xfrm>
            <a:off x="288925" y="1868488"/>
            <a:ext cx="1600200" cy="914400"/>
            <a:chOff x="480" y="720"/>
            <a:chExt cx="1008" cy="576"/>
          </a:xfrm>
        </p:grpSpPr>
        <p:sp>
          <p:nvSpPr>
            <p:cNvPr id="7190" name="AutoShape 22"/>
            <p:cNvSpPr>
              <a:spLocks noChangeArrowheads="1"/>
            </p:cNvSpPr>
            <p:nvPr/>
          </p:nvSpPr>
          <p:spPr bwMode="auto">
            <a:xfrm>
              <a:off x="480" y="720"/>
              <a:ext cx="1008" cy="576"/>
            </a:xfrm>
            <a:prstGeom prst="hexagon">
              <a:avLst>
                <a:gd name="adj" fmla="val 43750"/>
                <a:gd name="vf" fmla="val 115470"/>
              </a:avLst>
            </a:prstGeom>
            <a:ln>
              <a:headEnd type="none" w="sm" len="sm"/>
              <a:tailEnd type="none" w="sm" len="sm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200">
                <a:solidFill>
                  <a:prstClr val="black"/>
                </a:solidFill>
                <a:latin typeface="Arial Black" pitchFamily="34" charset="0"/>
              </a:endParaRPr>
            </a:p>
          </p:txBody>
        </p:sp>
        <p:sp>
          <p:nvSpPr>
            <p:cNvPr id="7191" name="Text Box 23"/>
            <p:cNvSpPr txBox="1">
              <a:spLocks noChangeArrowheads="1"/>
            </p:cNvSpPr>
            <p:nvPr/>
          </p:nvSpPr>
          <p:spPr bwMode="auto">
            <a:xfrm>
              <a:off x="624" y="720"/>
              <a:ext cx="672" cy="291"/>
            </a:xfrm>
            <a:prstGeom prst="rect">
              <a:avLst/>
            </a:prstGeom>
            <a:ln>
              <a:headEnd type="none" w="sm" len="sm"/>
              <a:tailEnd type="none" w="sm" len="sm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ru-RU" sz="1200" dirty="0" err="1">
                  <a:solidFill>
                    <a:prstClr val="black"/>
                  </a:solidFill>
                  <a:latin typeface="Arial Black" pitchFamily="34" charset="0"/>
                </a:rPr>
                <a:t>Заработ-ная</a:t>
              </a:r>
              <a:r>
                <a:rPr lang="ru-RU" sz="1200" dirty="0">
                  <a:solidFill>
                    <a:prstClr val="black"/>
                  </a:solidFill>
                  <a:latin typeface="Arial Black" pitchFamily="34" charset="0"/>
                </a:rPr>
                <a:t> плата</a:t>
              </a:r>
            </a:p>
          </p:txBody>
        </p:sp>
      </p:grpSp>
      <p:grpSp>
        <p:nvGrpSpPr>
          <p:cNvPr id="14344" name="Group 41"/>
          <p:cNvGrpSpPr>
            <a:grpSpLocks/>
          </p:cNvGrpSpPr>
          <p:nvPr/>
        </p:nvGrpSpPr>
        <p:grpSpPr bwMode="auto">
          <a:xfrm>
            <a:off x="595313" y="3776663"/>
            <a:ext cx="1600200" cy="914400"/>
            <a:chOff x="279" y="2580"/>
            <a:chExt cx="1008" cy="576"/>
          </a:xfrm>
        </p:grpSpPr>
        <p:sp>
          <p:nvSpPr>
            <p:cNvPr id="7194" name="AutoShape 26"/>
            <p:cNvSpPr>
              <a:spLocks noChangeArrowheads="1"/>
            </p:cNvSpPr>
            <p:nvPr/>
          </p:nvSpPr>
          <p:spPr bwMode="auto">
            <a:xfrm>
              <a:off x="279" y="2580"/>
              <a:ext cx="1008" cy="576"/>
            </a:xfrm>
            <a:prstGeom prst="hexagon">
              <a:avLst>
                <a:gd name="adj" fmla="val 43750"/>
                <a:gd name="vf" fmla="val 115470"/>
              </a:avLst>
            </a:prstGeom>
            <a:ln>
              <a:headEnd type="none" w="sm" len="sm"/>
              <a:tailEnd type="none" w="sm" len="sm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200">
                <a:solidFill>
                  <a:prstClr val="black"/>
                </a:solidFill>
                <a:latin typeface="Arial Black" pitchFamily="34" charset="0"/>
              </a:endParaRPr>
            </a:p>
          </p:txBody>
        </p:sp>
        <p:sp>
          <p:nvSpPr>
            <p:cNvPr id="7195" name="Text Box 27"/>
            <p:cNvSpPr txBox="1">
              <a:spLocks noChangeArrowheads="1"/>
            </p:cNvSpPr>
            <p:nvPr/>
          </p:nvSpPr>
          <p:spPr bwMode="auto">
            <a:xfrm>
              <a:off x="373" y="2580"/>
              <a:ext cx="816" cy="407"/>
            </a:xfrm>
            <a:prstGeom prst="rect">
              <a:avLst/>
            </a:prstGeom>
            <a:ln>
              <a:headEnd type="none" w="sm" len="sm"/>
              <a:tailEnd type="none" w="sm" len="sm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ru-RU" sz="1200">
                  <a:solidFill>
                    <a:prstClr val="black"/>
                  </a:solidFill>
                  <a:latin typeface="Arial Black" pitchFamily="34" charset="0"/>
                </a:rPr>
                <a:t>Доход от собст-венности</a:t>
              </a:r>
            </a:p>
          </p:txBody>
        </p:sp>
      </p:grpSp>
      <p:grpSp>
        <p:nvGrpSpPr>
          <p:cNvPr id="14345" name="Group 42"/>
          <p:cNvGrpSpPr>
            <a:grpSpLocks/>
          </p:cNvGrpSpPr>
          <p:nvPr/>
        </p:nvGrpSpPr>
        <p:grpSpPr bwMode="auto">
          <a:xfrm>
            <a:off x="1695450" y="5130800"/>
            <a:ext cx="1600200" cy="914400"/>
            <a:chOff x="1018" y="3422"/>
            <a:chExt cx="1008" cy="576"/>
          </a:xfrm>
        </p:grpSpPr>
        <p:sp>
          <p:nvSpPr>
            <p:cNvPr id="7197" name="AutoShape 29"/>
            <p:cNvSpPr>
              <a:spLocks noChangeArrowheads="1"/>
            </p:cNvSpPr>
            <p:nvPr/>
          </p:nvSpPr>
          <p:spPr bwMode="auto">
            <a:xfrm>
              <a:off x="1018" y="3422"/>
              <a:ext cx="1008" cy="576"/>
            </a:xfrm>
            <a:prstGeom prst="hexagon">
              <a:avLst>
                <a:gd name="adj" fmla="val 43750"/>
                <a:gd name="vf" fmla="val 115470"/>
              </a:avLst>
            </a:prstGeom>
            <a:ln>
              <a:headEnd type="none" w="sm" len="sm"/>
              <a:tailEnd type="none" w="sm" len="sm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200">
                <a:solidFill>
                  <a:prstClr val="black"/>
                </a:solidFill>
                <a:latin typeface="Arial Black" pitchFamily="34" charset="0"/>
              </a:endParaRPr>
            </a:p>
          </p:txBody>
        </p:sp>
        <p:sp>
          <p:nvSpPr>
            <p:cNvPr id="7198" name="Text Box 30"/>
            <p:cNvSpPr txBox="1">
              <a:spLocks noChangeArrowheads="1"/>
            </p:cNvSpPr>
            <p:nvPr/>
          </p:nvSpPr>
          <p:spPr bwMode="auto">
            <a:xfrm>
              <a:off x="1162" y="3422"/>
              <a:ext cx="787" cy="407"/>
            </a:xfrm>
            <a:prstGeom prst="rect">
              <a:avLst/>
            </a:prstGeom>
            <a:ln>
              <a:headEnd type="none" w="sm" len="sm"/>
              <a:tailEnd type="none" w="sm" len="sm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ru-RU" sz="1200">
                  <a:solidFill>
                    <a:prstClr val="black"/>
                  </a:solidFill>
                  <a:latin typeface="Arial Black" pitchFamily="34" charset="0"/>
                </a:rPr>
                <a:t>Социаль-ные транс-ферты </a:t>
              </a:r>
            </a:p>
          </p:txBody>
        </p:sp>
      </p:grpSp>
      <p:grpSp>
        <p:nvGrpSpPr>
          <p:cNvPr id="14346" name="Group 40"/>
          <p:cNvGrpSpPr>
            <a:grpSpLocks/>
          </p:cNvGrpSpPr>
          <p:nvPr/>
        </p:nvGrpSpPr>
        <p:grpSpPr bwMode="auto">
          <a:xfrm>
            <a:off x="7135813" y="1862138"/>
            <a:ext cx="1600200" cy="914400"/>
            <a:chOff x="4503" y="1173"/>
            <a:chExt cx="1008" cy="576"/>
          </a:xfrm>
        </p:grpSpPr>
        <p:sp>
          <p:nvSpPr>
            <p:cNvPr id="7200" name="AutoShape 32"/>
            <p:cNvSpPr>
              <a:spLocks noChangeArrowheads="1"/>
            </p:cNvSpPr>
            <p:nvPr/>
          </p:nvSpPr>
          <p:spPr bwMode="auto">
            <a:xfrm>
              <a:off x="4503" y="1173"/>
              <a:ext cx="1008" cy="576"/>
            </a:xfrm>
            <a:prstGeom prst="hexagon">
              <a:avLst>
                <a:gd name="adj" fmla="val 43750"/>
                <a:gd name="vf" fmla="val 115470"/>
              </a:avLst>
            </a:prstGeom>
            <a:ln>
              <a:headEnd type="none" w="sm" len="sm"/>
              <a:tailEnd type="none" w="sm" len="sm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200">
                <a:solidFill>
                  <a:prstClr val="black"/>
                </a:solidFill>
                <a:latin typeface="Arial Black" pitchFamily="34" charset="0"/>
              </a:endParaRPr>
            </a:p>
          </p:txBody>
        </p:sp>
        <p:sp>
          <p:nvSpPr>
            <p:cNvPr id="7201" name="Text Box 33"/>
            <p:cNvSpPr txBox="1">
              <a:spLocks noChangeArrowheads="1"/>
            </p:cNvSpPr>
            <p:nvPr/>
          </p:nvSpPr>
          <p:spPr bwMode="auto">
            <a:xfrm>
              <a:off x="4617" y="1183"/>
              <a:ext cx="816" cy="407"/>
            </a:xfrm>
            <a:prstGeom prst="rect">
              <a:avLst/>
            </a:prstGeom>
            <a:ln>
              <a:headEnd type="none" w="sm" len="sm"/>
              <a:tailEnd type="none" w="sm" len="sm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ru-RU" sz="1200">
                  <a:solidFill>
                    <a:prstClr val="black"/>
                  </a:solidFill>
                  <a:latin typeface="Arial Black" pitchFamily="34" charset="0"/>
                </a:rPr>
                <a:t>Доходы от сбереже-ний</a:t>
              </a:r>
            </a:p>
          </p:txBody>
        </p:sp>
      </p:grpSp>
      <p:grpSp>
        <p:nvGrpSpPr>
          <p:cNvPr id="14347" name="Group 43"/>
          <p:cNvGrpSpPr>
            <a:grpSpLocks/>
          </p:cNvGrpSpPr>
          <p:nvPr/>
        </p:nvGrpSpPr>
        <p:grpSpPr bwMode="auto">
          <a:xfrm>
            <a:off x="6848475" y="3702050"/>
            <a:ext cx="1600200" cy="1016000"/>
            <a:chOff x="4314" y="2332"/>
            <a:chExt cx="1008" cy="640"/>
          </a:xfrm>
        </p:grpSpPr>
        <p:sp>
          <p:nvSpPr>
            <p:cNvPr id="7203" name="AutoShape 35"/>
            <p:cNvSpPr>
              <a:spLocks noChangeArrowheads="1"/>
            </p:cNvSpPr>
            <p:nvPr/>
          </p:nvSpPr>
          <p:spPr bwMode="auto">
            <a:xfrm>
              <a:off x="4314" y="2376"/>
              <a:ext cx="1008" cy="576"/>
            </a:xfrm>
            <a:prstGeom prst="hexagon">
              <a:avLst>
                <a:gd name="adj" fmla="val 43750"/>
                <a:gd name="vf" fmla="val 115470"/>
              </a:avLst>
            </a:prstGeom>
            <a:ln>
              <a:headEnd type="none" w="sm" len="sm"/>
              <a:tailEnd type="none" w="sm" len="sm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200">
                <a:solidFill>
                  <a:prstClr val="black"/>
                </a:solidFill>
                <a:latin typeface="Arial Black" pitchFamily="34" charset="0"/>
              </a:endParaRPr>
            </a:p>
          </p:txBody>
        </p:sp>
        <p:sp>
          <p:nvSpPr>
            <p:cNvPr id="7204" name="Text Box 36"/>
            <p:cNvSpPr txBox="1">
              <a:spLocks noChangeArrowheads="1"/>
            </p:cNvSpPr>
            <p:nvPr/>
          </p:nvSpPr>
          <p:spPr bwMode="auto">
            <a:xfrm>
              <a:off x="4401" y="2332"/>
              <a:ext cx="835" cy="640"/>
            </a:xfrm>
            <a:prstGeom prst="rect">
              <a:avLst/>
            </a:prstGeom>
            <a:ln>
              <a:headEnd type="none" w="sm" len="sm"/>
              <a:tailEnd type="none" w="sm" len="sm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ru-RU" sz="1200">
                  <a:solidFill>
                    <a:prstClr val="black"/>
                  </a:solidFill>
                  <a:latin typeface="Arial Black" pitchFamily="34" charset="0"/>
                </a:rPr>
                <a:t>Доход от предприма-тельской деятельности</a:t>
              </a:r>
            </a:p>
          </p:txBody>
        </p:sp>
      </p:grpSp>
      <p:grpSp>
        <p:nvGrpSpPr>
          <p:cNvPr id="14348" name="Group 37"/>
          <p:cNvGrpSpPr>
            <a:grpSpLocks/>
          </p:cNvGrpSpPr>
          <p:nvPr/>
        </p:nvGrpSpPr>
        <p:grpSpPr bwMode="auto">
          <a:xfrm>
            <a:off x="5516563" y="5141913"/>
            <a:ext cx="1600200" cy="914400"/>
            <a:chOff x="480" y="720"/>
            <a:chExt cx="1008" cy="576"/>
          </a:xfrm>
        </p:grpSpPr>
        <p:sp>
          <p:nvSpPr>
            <p:cNvPr id="7206" name="AutoShape 38"/>
            <p:cNvSpPr>
              <a:spLocks noChangeArrowheads="1"/>
            </p:cNvSpPr>
            <p:nvPr/>
          </p:nvSpPr>
          <p:spPr bwMode="auto">
            <a:xfrm>
              <a:off x="480" y="720"/>
              <a:ext cx="1008" cy="576"/>
            </a:xfrm>
            <a:prstGeom prst="hexagon">
              <a:avLst>
                <a:gd name="adj" fmla="val 43750"/>
                <a:gd name="vf" fmla="val 115470"/>
              </a:avLst>
            </a:prstGeom>
            <a:ln>
              <a:headEnd type="none" w="sm" len="sm"/>
              <a:tailEnd type="none" w="sm" len="sm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200">
                <a:solidFill>
                  <a:prstClr val="black"/>
                </a:solidFill>
                <a:latin typeface="Arial Black" pitchFamily="34" charset="0"/>
              </a:endParaRPr>
            </a:p>
          </p:txBody>
        </p:sp>
        <p:sp>
          <p:nvSpPr>
            <p:cNvPr id="7207" name="Text Box 39"/>
            <p:cNvSpPr txBox="1">
              <a:spLocks noChangeArrowheads="1"/>
            </p:cNvSpPr>
            <p:nvPr/>
          </p:nvSpPr>
          <p:spPr bwMode="auto">
            <a:xfrm>
              <a:off x="624" y="720"/>
              <a:ext cx="672" cy="291"/>
            </a:xfrm>
            <a:prstGeom prst="rect">
              <a:avLst/>
            </a:prstGeom>
            <a:ln>
              <a:headEnd type="none" w="sm" len="sm"/>
              <a:tailEnd type="none" w="sm" len="sm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ru-RU" sz="1200">
                  <a:solidFill>
                    <a:prstClr val="black"/>
                  </a:solidFill>
                  <a:latin typeface="Arial Black" pitchFamily="34" charset="0"/>
                </a:rPr>
                <a:t>Доход в виде благ</a:t>
              </a:r>
            </a:p>
          </p:txBody>
        </p:sp>
      </p:grpSp>
      <p:sp>
        <p:nvSpPr>
          <p:cNvPr id="14349" name="Line 48"/>
          <p:cNvSpPr>
            <a:spLocks noChangeShapeType="1"/>
          </p:cNvSpPr>
          <p:nvPr/>
        </p:nvSpPr>
        <p:spPr bwMode="auto">
          <a:xfrm flipH="1">
            <a:off x="2051050" y="2316163"/>
            <a:ext cx="762000" cy="1587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4350" name="Line 49"/>
          <p:cNvSpPr>
            <a:spLocks noChangeShapeType="1"/>
          </p:cNvSpPr>
          <p:nvPr/>
        </p:nvSpPr>
        <p:spPr bwMode="auto">
          <a:xfrm flipH="1">
            <a:off x="2355850" y="3260725"/>
            <a:ext cx="685800" cy="458788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4351" name="Line 50"/>
          <p:cNvSpPr>
            <a:spLocks noChangeShapeType="1"/>
          </p:cNvSpPr>
          <p:nvPr/>
        </p:nvSpPr>
        <p:spPr bwMode="auto">
          <a:xfrm flipH="1">
            <a:off x="2600325" y="4570413"/>
            <a:ext cx="731838" cy="490537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4352" name="Line 51"/>
          <p:cNvSpPr>
            <a:spLocks noChangeShapeType="1"/>
          </p:cNvSpPr>
          <p:nvPr/>
        </p:nvSpPr>
        <p:spPr bwMode="auto">
          <a:xfrm>
            <a:off x="5221288" y="4830763"/>
            <a:ext cx="382587" cy="428625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4353" name="Line 52"/>
          <p:cNvSpPr>
            <a:spLocks noChangeShapeType="1"/>
          </p:cNvSpPr>
          <p:nvPr/>
        </p:nvSpPr>
        <p:spPr bwMode="auto">
          <a:xfrm>
            <a:off x="6135688" y="3200400"/>
            <a:ext cx="685800" cy="396875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4354" name="Line 53"/>
          <p:cNvSpPr>
            <a:spLocks noChangeShapeType="1"/>
          </p:cNvSpPr>
          <p:nvPr/>
        </p:nvSpPr>
        <p:spPr bwMode="auto">
          <a:xfrm>
            <a:off x="6184900" y="2306638"/>
            <a:ext cx="852488" cy="15875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8407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212725"/>
            <a:ext cx="8080375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rgbClr val="FFFF00"/>
                </a:solidFill>
                <a:latin typeface="Arial Black" pitchFamily="34" charset="0"/>
              </a:rPr>
              <a:t>Структура расходов семьи </a:t>
            </a:r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(</a:t>
            </a:r>
            <a:r>
              <a:rPr lang="ru-RU" dirty="0">
                <a:solidFill>
                  <a:srgbClr val="FFFF00"/>
                </a:solidFill>
                <a:latin typeface="Arial Black" pitchFamily="34" charset="0"/>
              </a:rPr>
              <a:t>в месяц)</a:t>
            </a:r>
          </a:p>
        </p:txBody>
      </p:sp>
      <p:graphicFrame>
        <p:nvGraphicFramePr>
          <p:cNvPr id="64640" name="Group 128"/>
          <p:cNvGraphicFramePr>
            <a:graphicFrameLocks noGrp="1"/>
          </p:cNvGraphicFramePr>
          <p:nvPr/>
        </p:nvGraphicFramePr>
        <p:xfrm>
          <a:off x="347663" y="1682750"/>
          <a:ext cx="8520112" cy="4330801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703387"/>
                <a:gridCol w="1704975"/>
                <a:gridCol w="1703388"/>
                <a:gridCol w="1704975"/>
                <a:gridCol w="1703387"/>
              </a:tblGrid>
              <a:tr h="450804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Статьи расходов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 месяц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2 месяц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23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руб.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%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руб.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%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8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Питание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4000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50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5400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36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3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Одежда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1297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16,2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2625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17,5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1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Коммун. услуги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490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6,1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1530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10,2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3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Культ. быт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693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8,6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1245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8,5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8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Налоги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844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10,5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1950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13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51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Прочие расходы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676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8,6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2220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14,8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8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Всего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8000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100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15030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100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08210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380999" y="1844824"/>
            <a:ext cx="8455025" cy="4035351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182562" tIns="46038" rIns="182562" bIns="46038"/>
          <a:lstStyle/>
          <a:p>
            <a:pPr marL="34290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5A6378"/>
              </a:buClr>
              <a:buSzPct val="75000"/>
              <a:defRPr/>
            </a:pPr>
            <a:r>
              <a:rPr lang="ru-RU" sz="3200" b="1" dirty="0">
                <a:solidFill>
                  <a:srgbClr val="FFFF00"/>
                </a:solidFill>
                <a:latin typeface="Arial Black" pitchFamily="34" charset="0"/>
              </a:rPr>
              <a:t>С ростом дохода семьи структура расходов меняется: удельный вес расходов на питание снижается, доля расходов на одежду, отопление и жилище остается на прежнем уровне, а удельный вес расходов на удовлетворение культурных потребностей </a:t>
            </a:r>
            <a:r>
              <a:rPr lang="ru-RU" sz="3200" b="1" dirty="0" smtClean="0">
                <a:solidFill>
                  <a:srgbClr val="FFFF00"/>
                </a:solidFill>
                <a:latin typeface="Arial Black" pitchFamily="34" charset="0"/>
              </a:rPr>
              <a:t>увеличивается</a:t>
            </a:r>
            <a:endParaRPr lang="ru-RU" sz="32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5267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6"/>
          <p:cNvSpPr>
            <a:spLocks noGrp="1" noChangeArrowheads="1"/>
          </p:cNvSpPr>
          <p:nvPr>
            <p:ph type="title"/>
          </p:nvPr>
        </p:nvSpPr>
        <p:spPr>
          <a:xfrm>
            <a:off x="654051" y="384175"/>
            <a:ext cx="8080375" cy="1658938"/>
          </a:xfrm>
          <a:solidFill>
            <a:schemeClr val="tx1"/>
          </a:solidFill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FFCC00"/>
                </a:solidFill>
                <a:latin typeface="Arial Black" pitchFamily="34" charset="0"/>
              </a:rPr>
              <a:t>КАК ИЗМЕРИТЬ ИНФЛЯЦИЮ?</a:t>
            </a:r>
            <a:br>
              <a:rPr lang="ru-RU" sz="3600" dirty="0" smtClean="0">
                <a:solidFill>
                  <a:srgbClr val="FFCC00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rgbClr val="FFCC00"/>
                </a:solidFill>
                <a:latin typeface="Arial Black" pitchFamily="34" charset="0"/>
              </a:rPr>
              <a:t>Индекс </a:t>
            </a:r>
            <a:r>
              <a:rPr lang="ru-RU" sz="3600" dirty="0">
                <a:solidFill>
                  <a:srgbClr val="FFCC00"/>
                </a:solidFill>
                <a:latin typeface="Arial Black" pitchFamily="34" charset="0"/>
              </a:rPr>
              <a:t/>
            </a:r>
            <a:br>
              <a:rPr lang="ru-RU" sz="3600" dirty="0">
                <a:solidFill>
                  <a:srgbClr val="FFCC00"/>
                </a:solidFill>
                <a:latin typeface="Arial Black" pitchFamily="34" charset="0"/>
              </a:rPr>
            </a:br>
            <a:r>
              <a:rPr lang="ru-RU" sz="3600" dirty="0">
                <a:solidFill>
                  <a:srgbClr val="FFCC00"/>
                </a:solidFill>
                <a:latin typeface="Arial Black" pitchFamily="34" charset="0"/>
              </a:rPr>
              <a:t>потребительских  цен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300038" y="2392363"/>
            <a:ext cx="1219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ИПЦ= </a:t>
            </a:r>
          </a:p>
        </p:txBody>
      </p:sp>
      <p:sp>
        <p:nvSpPr>
          <p:cNvPr id="18436" name="Line 10"/>
          <p:cNvSpPr>
            <a:spLocks noChangeShapeType="1"/>
          </p:cNvSpPr>
          <p:nvPr/>
        </p:nvSpPr>
        <p:spPr bwMode="auto">
          <a:xfrm flipV="1">
            <a:off x="1322388" y="2606675"/>
            <a:ext cx="6934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8437" name="Text Box 11"/>
          <p:cNvSpPr txBox="1">
            <a:spLocks noChangeArrowheads="1"/>
          </p:cNvSpPr>
          <p:nvPr/>
        </p:nvSpPr>
        <p:spPr bwMode="auto">
          <a:xfrm>
            <a:off x="1289050" y="2203450"/>
            <a:ext cx="6918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2000" b="1" smtClean="0">
                <a:solidFill>
                  <a:prstClr val="black"/>
                </a:solidFill>
              </a:rPr>
              <a:t>Стоимость потребительской корзины в текущем периоде</a:t>
            </a:r>
          </a:p>
        </p:txBody>
      </p:sp>
      <p:sp>
        <p:nvSpPr>
          <p:cNvPr id="18438" name="Text Box 13"/>
          <p:cNvSpPr txBox="1">
            <a:spLocks noChangeArrowheads="1"/>
          </p:cNvSpPr>
          <p:nvPr/>
        </p:nvSpPr>
        <p:spPr bwMode="auto">
          <a:xfrm>
            <a:off x="1298575" y="2609850"/>
            <a:ext cx="6918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</a:rPr>
              <a:t>Стоимость потребительской корзины в базисном периоде</a:t>
            </a:r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8215313" y="2451100"/>
            <a:ext cx="1325562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b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*100%</a:t>
            </a:r>
          </a:p>
        </p:txBody>
      </p:sp>
      <p:sp>
        <p:nvSpPr>
          <p:cNvPr id="12311" name="Text Box 23"/>
          <p:cNvSpPr txBox="1">
            <a:spLocks noChangeArrowheads="1"/>
          </p:cNvSpPr>
          <p:nvPr/>
        </p:nvSpPr>
        <p:spPr bwMode="auto">
          <a:xfrm>
            <a:off x="325438" y="3243263"/>
            <a:ext cx="1219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ИПЦ= </a:t>
            </a:r>
          </a:p>
        </p:txBody>
      </p:sp>
      <p:sp>
        <p:nvSpPr>
          <p:cNvPr id="18441" name="Line 24"/>
          <p:cNvSpPr>
            <a:spLocks noChangeShapeType="1"/>
          </p:cNvSpPr>
          <p:nvPr/>
        </p:nvSpPr>
        <p:spPr bwMode="auto">
          <a:xfrm>
            <a:off x="1417638" y="3517900"/>
            <a:ext cx="43005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pic>
        <p:nvPicPr>
          <p:cNvPr id="18442" name="Picture 2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3321050"/>
            <a:ext cx="1143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3" name="Text Box 27"/>
          <p:cNvSpPr txBox="1">
            <a:spLocks noChangeArrowheads="1"/>
          </p:cNvSpPr>
          <p:nvPr/>
        </p:nvSpPr>
        <p:spPr bwMode="auto">
          <a:xfrm>
            <a:off x="1616075" y="3022600"/>
            <a:ext cx="4641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 dirty="0" smtClean="0">
                <a:solidFill>
                  <a:prstClr val="black"/>
                </a:solidFill>
                <a:cs typeface="Times New Roman" pitchFamily="18" charset="0"/>
              </a:rPr>
              <a:t>Q</a:t>
            </a:r>
            <a:r>
              <a:rPr lang="en-US" b="1" baseline="-30000" dirty="0" smtClean="0">
                <a:solidFill>
                  <a:prstClr val="black"/>
                </a:solidFill>
                <a:cs typeface="Times New Roman" pitchFamily="18" charset="0"/>
              </a:rPr>
              <a:t>1</a:t>
            </a:r>
            <a:r>
              <a:rPr lang="ru-RU" b="1" baseline="30000" dirty="0" smtClean="0">
                <a:solidFill>
                  <a:prstClr val="black"/>
                </a:solidFill>
                <a:cs typeface="Times New Roman" pitchFamily="18" charset="0"/>
              </a:rPr>
              <a:t>Т</a:t>
            </a:r>
            <a:r>
              <a:rPr lang="en-US" b="1" dirty="0" smtClean="0">
                <a:solidFill>
                  <a:prstClr val="black"/>
                </a:solidFill>
                <a:cs typeface="Times New Roman" pitchFamily="18" charset="0"/>
              </a:rPr>
              <a:t>*P</a:t>
            </a:r>
            <a:r>
              <a:rPr lang="en-US" b="1" baseline="-30000" dirty="0" smtClean="0">
                <a:solidFill>
                  <a:prstClr val="black"/>
                </a:solidFill>
                <a:cs typeface="Times New Roman" pitchFamily="18" charset="0"/>
              </a:rPr>
              <a:t>1</a:t>
            </a:r>
            <a:r>
              <a:rPr lang="ru-RU" b="1" baseline="30000" dirty="0" smtClean="0">
                <a:solidFill>
                  <a:prstClr val="black"/>
                </a:solidFill>
                <a:cs typeface="Times New Roman" pitchFamily="18" charset="0"/>
              </a:rPr>
              <a:t>Т</a:t>
            </a:r>
            <a:r>
              <a:rPr lang="en-US" b="1" dirty="0" smtClean="0">
                <a:solidFill>
                  <a:prstClr val="black"/>
                </a:solidFill>
                <a:cs typeface="Times New Roman" pitchFamily="18" charset="0"/>
              </a:rPr>
              <a:t>+Q</a:t>
            </a:r>
            <a:r>
              <a:rPr lang="en-US" b="1" baseline="-30000" dirty="0" smtClean="0">
                <a:solidFill>
                  <a:prstClr val="black"/>
                </a:solidFill>
                <a:cs typeface="Times New Roman" pitchFamily="18" charset="0"/>
              </a:rPr>
              <a:t>2</a:t>
            </a:r>
            <a:r>
              <a:rPr lang="ru-RU" b="1" baseline="30000" dirty="0" smtClean="0">
                <a:solidFill>
                  <a:prstClr val="black"/>
                </a:solidFill>
                <a:cs typeface="Times New Roman" pitchFamily="18" charset="0"/>
              </a:rPr>
              <a:t>Т</a:t>
            </a:r>
            <a:r>
              <a:rPr lang="en-US" b="1" dirty="0" smtClean="0">
                <a:solidFill>
                  <a:prstClr val="black"/>
                </a:solidFill>
                <a:cs typeface="Times New Roman" pitchFamily="18" charset="0"/>
              </a:rPr>
              <a:t>*P</a:t>
            </a:r>
            <a:r>
              <a:rPr lang="en-US" b="1" baseline="-30000" dirty="0" smtClean="0">
                <a:solidFill>
                  <a:prstClr val="black"/>
                </a:solidFill>
                <a:cs typeface="Times New Roman" pitchFamily="18" charset="0"/>
              </a:rPr>
              <a:t>2</a:t>
            </a:r>
            <a:r>
              <a:rPr lang="en-US" b="1" baseline="30000" dirty="0" smtClean="0">
                <a:solidFill>
                  <a:prstClr val="black"/>
                </a:solidFill>
                <a:cs typeface="Times New Roman" pitchFamily="18" charset="0"/>
              </a:rPr>
              <a:t>T</a:t>
            </a:r>
            <a:r>
              <a:rPr lang="en-US" b="1" dirty="0" smtClean="0">
                <a:solidFill>
                  <a:prstClr val="black"/>
                </a:solidFill>
                <a:cs typeface="Times New Roman" pitchFamily="18" charset="0"/>
              </a:rPr>
              <a:t>+…+Q</a:t>
            </a:r>
            <a:r>
              <a:rPr lang="en-US" b="1" baseline="-30000" dirty="0" smtClean="0">
                <a:solidFill>
                  <a:prstClr val="black"/>
                </a:solidFill>
                <a:cs typeface="Times New Roman" pitchFamily="18" charset="0"/>
              </a:rPr>
              <a:t>N</a:t>
            </a:r>
            <a:r>
              <a:rPr lang="ru-RU" b="1" baseline="30000" dirty="0" smtClean="0">
                <a:solidFill>
                  <a:prstClr val="black"/>
                </a:solidFill>
                <a:cs typeface="Times New Roman" pitchFamily="18" charset="0"/>
              </a:rPr>
              <a:t>Т </a:t>
            </a:r>
            <a:r>
              <a:rPr lang="en-US" b="1" dirty="0" smtClean="0">
                <a:solidFill>
                  <a:prstClr val="black"/>
                </a:solidFill>
                <a:cs typeface="Times New Roman" pitchFamily="18" charset="0"/>
              </a:rPr>
              <a:t>*</a:t>
            </a:r>
            <a:r>
              <a:rPr lang="ru-RU" b="1" baseline="300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prstClr val="black"/>
                </a:solidFill>
                <a:cs typeface="Times New Roman" pitchFamily="18" charset="0"/>
              </a:rPr>
              <a:t>P</a:t>
            </a:r>
            <a:r>
              <a:rPr lang="en-US" b="1" baseline="-30000" dirty="0" smtClean="0">
                <a:solidFill>
                  <a:prstClr val="black"/>
                </a:solidFill>
                <a:cs typeface="Times New Roman" pitchFamily="18" charset="0"/>
              </a:rPr>
              <a:t>N</a:t>
            </a:r>
            <a:r>
              <a:rPr lang="en-US" b="1" baseline="30000" dirty="0" smtClean="0">
                <a:solidFill>
                  <a:prstClr val="black"/>
                </a:solidFill>
                <a:cs typeface="Times New Roman" pitchFamily="18" charset="0"/>
              </a:rPr>
              <a:t>T</a:t>
            </a:r>
            <a:endParaRPr lang="ru-RU" b="1" baseline="30000" dirty="0" smtClean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8444" name="Text Box 28"/>
          <p:cNvSpPr txBox="1">
            <a:spLocks noChangeArrowheads="1"/>
          </p:cNvSpPr>
          <p:nvPr/>
        </p:nvSpPr>
        <p:spPr bwMode="auto">
          <a:xfrm>
            <a:off x="1612900" y="3606800"/>
            <a:ext cx="5046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prstClr val="black"/>
                </a:solidFill>
                <a:cs typeface="Times New Roman" pitchFamily="18" charset="0"/>
              </a:rPr>
              <a:t>Q</a:t>
            </a:r>
            <a:r>
              <a:rPr lang="en-US" b="1" baseline="-30000" smtClean="0">
                <a:solidFill>
                  <a:prstClr val="black"/>
                </a:solidFill>
                <a:cs typeface="Times New Roman" pitchFamily="18" charset="0"/>
              </a:rPr>
              <a:t>1</a:t>
            </a:r>
            <a:r>
              <a:rPr lang="ru-RU" b="1" baseline="30000" smtClean="0">
                <a:solidFill>
                  <a:prstClr val="black"/>
                </a:solidFill>
                <a:cs typeface="Times New Roman" pitchFamily="18" charset="0"/>
              </a:rPr>
              <a:t>Т</a:t>
            </a:r>
            <a:r>
              <a:rPr lang="en-US" b="1" smtClean="0">
                <a:solidFill>
                  <a:prstClr val="black"/>
                </a:solidFill>
                <a:cs typeface="Times New Roman" pitchFamily="18" charset="0"/>
              </a:rPr>
              <a:t>*P</a:t>
            </a:r>
            <a:r>
              <a:rPr lang="en-US" b="1" baseline="-30000" smtClean="0">
                <a:solidFill>
                  <a:prstClr val="black"/>
                </a:solidFill>
                <a:cs typeface="Times New Roman" pitchFamily="18" charset="0"/>
              </a:rPr>
              <a:t>1</a:t>
            </a:r>
            <a:r>
              <a:rPr lang="ru-RU" b="1" baseline="30000" smtClean="0">
                <a:solidFill>
                  <a:prstClr val="black"/>
                </a:solidFill>
                <a:cs typeface="Times New Roman" pitchFamily="18" charset="0"/>
              </a:rPr>
              <a:t>Б</a:t>
            </a:r>
            <a:r>
              <a:rPr lang="en-US" b="1" smtClean="0">
                <a:solidFill>
                  <a:prstClr val="black"/>
                </a:solidFill>
                <a:cs typeface="Times New Roman" pitchFamily="18" charset="0"/>
              </a:rPr>
              <a:t>+Q</a:t>
            </a:r>
            <a:r>
              <a:rPr lang="en-US" b="1" baseline="-30000" smtClean="0">
                <a:solidFill>
                  <a:prstClr val="black"/>
                </a:solidFill>
                <a:cs typeface="Times New Roman" pitchFamily="18" charset="0"/>
              </a:rPr>
              <a:t>2</a:t>
            </a:r>
            <a:r>
              <a:rPr lang="ru-RU" b="1" baseline="30000" smtClean="0">
                <a:solidFill>
                  <a:prstClr val="black"/>
                </a:solidFill>
                <a:cs typeface="Times New Roman" pitchFamily="18" charset="0"/>
              </a:rPr>
              <a:t>Т</a:t>
            </a:r>
            <a:r>
              <a:rPr lang="en-US" b="1" smtClean="0">
                <a:solidFill>
                  <a:prstClr val="black"/>
                </a:solidFill>
                <a:cs typeface="Times New Roman" pitchFamily="18" charset="0"/>
              </a:rPr>
              <a:t>*P</a:t>
            </a:r>
            <a:r>
              <a:rPr lang="en-US" b="1" baseline="-30000" smtClean="0">
                <a:solidFill>
                  <a:prstClr val="black"/>
                </a:solidFill>
                <a:cs typeface="Times New Roman" pitchFamily="18" charset="0"/>
              </a:rPr>
              <a:t>2</a:t>
            </a:r>
            <a:r>
              <a:rPr lang="en-US" b="1" baseline="30000" smtClean="0">
                <a:solidFill>
                  <a:prstClr val="black"/>
                </a:solidFill>
                <a:cs typeface="Times New Roman" pitchFamily="18" charset="0"/>
              </a:rPr>
              <a:t>Б</a:t>
            </a:r>
            <a:r>
              <a:rPr lang="en-US" b="1" smtClean="0">
                <a:solidFill>
                  <a:prstClr val="black"/>
                </a:solidFill>
                <a:cs typeface="Times New Roman" pitchFamily="18" charset="0"/>
              </a:rPr>
              <a:t>+…+Q</a:t>
            </a:r>
            <a:r>
              <a:rPr lang="en-US" b="1" baseline="-30000" smtClean="0">
                <a:solidFill>
                  <a:prstClr val="black"/>
                </a:solidFill>
                <a:cs typeface="Times New Roman" pitchFamily="18" charset="0"/>
              </a:rPr>
              <a:t>N</a:t>
            </a:r>
            <a:r>
              <a:rPr lang="ru-RU" b="1" baseline="30000" smtClean="0">
                <a:solidFill>
                  <a:prstClr val="black"/>
                </a:solidFill>
                <a:cs typeface="Times New Roman" pitchFamily="18" charset="0"/>
              </a:rPr>
              <a:t>Т </a:t>
            </a:r>
            <a:r>
              <a:rPr lang="en-US" b="1" smtClean="0">
                <a:solidFill>
                  <a:prstClr val="black"/>
                </a:solidFill>
                <a:cs typeface="Times New Roman" pitchFamily="18" charset="0"/>
              </a:rPr>
              <a:t>*</a:t>
            </a:r>
            <a:r>
              <a:rPr lang="ru-RU" b="1" baseline="3000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b="1" smtClean="0">
                <a:solidFill>
                  <a:prstClr val="black"/>
                </a:solidFill>
                <a:cs typeface="Times New Roman" pitchFamily="18" charset="0"/>
              </a:rPr>
              <a:t>P</a:t>
            </a:r>
            <a:r>
              <a:rPr lang="en-US" b="1" baseline="-30000" smtClean="0">
                <a:solidFill>
                  <a:prstClr val="black"/>
                </a:solidFill>
                <a:cs typeface="Times New Roman" pitchFamily="18" charset="0"/>
              </a:rPr>
              <a:t>N</a:t>
            </a:r>
            <a:r>
              <a:rPr lang="en-US" b="1" baseline="30000" smtClean="0">
                <a:solidFill>
                  <a:prstClr val="black"/>
                </a:solidFill>
                <a:cs typeface="Times New Roman" pitchFamily="18" charset="0"/>
              </a:rPr>
              <a:t>Б</a:t>
            </a:r>
            <a:endParaRPr lang="ru-RU" b="1" baseline="30000" smtClean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12317" name="Text Box 29"/>
          <p:cNvSpPr txBox="1">
            <a:spLocks noChangeArrowheads="1"/>
          </p:cNvSpPr>
          <p:nvPr/>
        </p:nvSpPr>
        <p:spPr bwMode="auto">
          <a:xfrm>
            <a:off x="5951538" y="3368675"/>
            <a:ext cx="148272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b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*100%</a:t>
            </a:r>
          </a:p>
        </p:txBody>
      </p:sp>
    </p:spTree>
    <p:extLst>
      <p:ext uri="{BB962C8B-B14F-4D97-AF65-F5344CB8AC3E}">
        <p14:creationId xmlns:p14="http://schemas.microsoft.com/office/powerpoint/2010/main" val="21291248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5421312" y="400050"/>
            <a:ext cx="3251200" cy="2757487"/>
          </a:xfrm>
          <a:solidFill>
            <a:schemeClr val="tx1"/>
          </a:soli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>
                <a:solidFill>
                  <a:srgbClr val="FFFF00"/>
                </a:solidFill>
                <a:latin typeface="Arial Black" pitchFamily="34" charset="0"/>
              </a:rPr>
              <a:t>Задача</a:t>
            </a:r>
            <a:r>
              <a:rPr lang="ru-RU" sz="2000" dirty="0" smtClean="0">
                <a:solidFill>
                  <a:srgbClr val="FFFF00"/>
                </a:solidFill>
                <a:latin typeface="Arial Black" pitchFamily="34" charset="0"/>
              </a:rPr>
              <a:t>.</a:t>
            </a:r>
            <a:br>
              <a:rPr lang="ru-RU" sz="2000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sz="2000" dirty="0">
                <a:solidFill>
                  <a:srgbClr val="FFFF00"/>
                </a:solidFill>
                <a:latin typeface="Arial Black" pitchFamily="34" charset="0"/>
              </a:rPr>
              <a:t>В стране А. потребляется только 4 вида товаров, указанных в таблице. Используя данные таблицы, рассчитайте ИПЦ.</a:t>
            </a:r>
          </a:p>
        </p:txBody>
      </p:sp>
      <p:graphicFrame>
        <p:nvGraphicFramePr>
          <p:cNvPr id="65653" name="Group 117"/>
          <p:cNvGraphicFramePr>
            <a:graphicFrameLocks noGrp="1"/>
          </p:cNvGraphicFramePr>
          <p:nvPr/>
        </p:nvGraphicFramePr>
        <p:xfrm>
          <a:off x="142875" y="355600"/>
          <a:ext cx="5129212" cy="3414811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372862"/>
                <a:gridCol w="1119793"/>
                <a:gridCol w="841911"/>
                <a:gridCol w="921307"/>
                <a:gridCol w="873339"/>
              </a:tblGrid>
              <a:tr h="7496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Товар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Потреб-ление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 в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1-й период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Цена в 1-й период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Потреб-ление</a:t>
                      </a: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 во 2-й период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Цена во 2-й период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13" marB="45713" horzOverflow="overflow"/>
                </a:tc>
              </a:tr>
              <a:tr h="6666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Хлеб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10 шт.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4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6 шт.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6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13" marB="45713" horzOverflow="overflow"/>
                </a:tc>
              </a:tr>
              <a:tr h="6650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Мыло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4 шт.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3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3 шт.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7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13" marB="45713" horzOverflow="overflow"/>
                </a:tc>
              </a:tr>
              <a:tr h="6666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Молоко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6 л.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8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5 л.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12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13" marB="45713" horzOverflow="overflow"/>
                </a:tc>
              </a:tr>
              <a:tr h="6666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Конфеты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2 кг.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40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 кг.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13" marB="4571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50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13" marB="45713" horzOverflow="overflow"/>
                </a:tc>
              </a:tr>
            </a:tbl>
          </a:graphicData>
        </a:graphic>
      </p:graphicFrame>
      <p:sp>
        <p:nvSpPr>
          <p:cNvPr id="19485" name="Text Box 106"/>
          <p:cNvSpPr txBox="1">
            <a:spLocks noChangeArrowheads="1"/>
          </p:cNvSpPr>
          <p:nvPr/>
        </p:nvSpPr>
        <p:spPr bwMode="auto">
          <a:xfrm>
            <a:off x="5389563" y="3170238"/>
            <a:ext cx="31099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b="1" smtClean="0">
                <a:solidFill>
                  <a:prstClr val="black"/>
                </a:solidFill>
                <a:latin typeface="Arial Black" pitchFamily="34" charset="0"/>
              </a:rPr>
              <a:t>Решение: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ru-RU" smtClean="0">
              <a:solidFill>
                <a:srgbClr val="FFCC00"/>
              </a:solidFill>
            </a:endParaRPr>
          </a:p>
        </p:txBody>
      </p:sp>
      <p:sp>
        <p:nvSpPr>
          <p:cNvPr id="19486" name="Rectangle 108"/>
          <p:cNvSpPr>
            <a:spLocks noChangeArrowheads="1"/>
          </p:cNvSpPr>
          <p:nvPr/>
        </p:nvSpPr>
        <p:spPr bwMode="auto">
          <a:xfrm>
            <a:off x="3138488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9487" name="Rectangle 110"/>
          <p:cNvSpPr>
            <a:spLocks noChangeArrowheads="1"/>
          </p:cNvSpPr>
          <p:nvPr/>
        </p:nvSpPr>
        <p:spPr bwMode="auto">
          <a:xfrm>
            <a:off x="320040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9488" name="Rectangle 112"/>
          <p:cNvSpPr>
            <a:spLocks noChangeArrowheads="1"/>
          </p:cNvSpPr>
          <p:nvPr/>
        </p:nvSpPr>
        <p:spPr bwMode="auto">
          <a:xfrm>
            <a:off x="270510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pic>
        <p:nvPicPr>
          <p:cNvPr id="65647" name="Picture 1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0450" y="4232275"/>
            <a:ext cx="7680325" cy="9382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9490" name="WordArt 113"/>
          <p:cNvSpPr>
            <a:spLocks noChangeArrowheads="1" noChangeShapeType="1" noTextEdit="1"/>
          </p:cNvSpPr>
          <p:nvPr/>
        </p:nvSpPr>
        <p:spPr bwMode="auto">
          <a:xfrm>
            <a:off x="642938" y="5657850"/>
            <a:ext cx="2633662" cy="488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kern="10" dirty="0" smtClean="0">
                <a:ln w="9525">
                  <a:solidFill>
                    <a:srgbClr val="5A6378"/>
                  </a:solidFill>
                  <a:prstDash val="dash"/>
                  <a:round/>
                  <a:headEnd type="none" w="sm" len="sm"/>
                  <a:tailEnd type="none" w="sm" len="sm"/>
                </a:ln>
                <a:solidFill>
                  <a:prstClr val="black"/>
                </a:solidFill>
                <a:latin typeface="Arial"/>
                <a:cs typeface="Arial"/>
              </a:rPr>
              <a:t>ИПЦ=147,78%</a:t>
            </a:r>
          </a:p>
        </p:txBody>
      </p:sp>
      <p:sp>
        <p:nvSpPr>
          <p:cNvPr id="65650" name="Text Box 114"/>
          <p:cNvSpPr txBox="1">
            <a:spLocks noChangeArrowheads="1"/>
          </p:cNvSpPr>
          <p:nvPr/>
        </p:nvSpPr>
        <p:spPr bwMode="auto">
          <a:xfrm>
            <a:off x="4054475" y="5454650"/>
            <a:ext cx="3443288" cy="10160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ru-RU" sz="2000" b="1" dirty="0">
                <a:solidFill>
                  <a:srgbClr val="FFCC00"/>
                </a:solidFill>
                <a:latin typeface="Arial Black" pitchFamily="34" charset="0"/>
              </a:rPr>
              <a:t>Ответ: </a:t>
            </a:r>
          </a:p>
          <a:p>
            <a:pPr algn="ctr" fontAlgn="base">
              <a:spcAft>
                <a:spcPct val="0"/>
              </a:spcAft>
              <a:defRPr/>
            </a:pPr>
            <a:r>
              <a:rPr lang="ru-RU" sz="2000" b="1" dirty="0">
                <a:solidFill>
                  <a:srgbClr val="FFCC00"/>
                </a:solidFill>
                <a:latin typeface="Arial Black" pitchFamily="34" charset="0"/>
              </a:rPr>
              <a:t>цены увеличились на 47,78%.</a:t>
            </a:r>
          </a:p>
        </p:txBody>
      </p:sp>
    </p:spTree>
    <p:extLst>
      <p:ext uri="{BB962C8B-B14F-4D97-AF65-F5344CB8AC3E}">
        <p14:creationId xmlns:p14="http://schemas.microsoft.com/office/powerpoint/2010/main" val="14047224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87324"/>
            <a:ext cx="8763000" cy="1143000"/>
          </a:xfrm>
        </p:spPr>
        <p:txBody>
          <a:bodyPr>
            <a:normAutofit fontScale="90000"/>
          </a:bodyPr>
          <a:lstStyle/>
          <a:p>
            <a:pPr indent="568325" algn="ctr" eaLnBrk="1" fontAlgn="auto" hangingPunct="1">
              <a:spcAft>
                <a:spcPts val="0"/>
              </a:spcAft>
              <a:defRPr/>
            </a:pPr>
            <a:r>
              <a:rPr lang="ru-RU" sz="2400" dirty="0">
                <a:solidFill>
                  <a:srgbClr val="FFFF00"/>
                </a:solidFill>
                <a:latin typeface="Arial Black" pitchFamily="34" charset="0"/>
              </a:rPr>
              <a:t>Задача.</a:t>
            </a:r>
            <a:br>
              <a:rPr lang="ru-RU" sz="2400" dirty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sz="2400" dirty="0">
                <a:solidFill>
                  <a:srgbClr val="FFFF00"/>
                </a:solidFill>
                <a:latin typeface="Arial Black" pitchFamily="34" charset="0"/>
              </a:rPr>
              <a:t>Если цены на товары и услуги увеличились в среднем за год на 12,5%, а денежный доход увеличился на 8%, как изменился реальный доход?</a:t>
            </a:r>
          </a:p>
        </p:txBody>
      </p:sp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127000" y="2386013"/>
            <a:ext cx="4511675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2000" b="1" smtClean="0">
                <a:solidFill>
                  <a:prstClr val="black"/>
                </a:solidFill>
                <a:latin typeface="Arial Black" pitchFamily="34" charset="0"/>
              </a:rPr>
              <a:t>Р Е Ш Е Н И Е: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2000" b="1" smtClean="0">
                <a:solidFill>
                  <a:prstClr val="black"/>
                </a:solidFill>
                <a:latin typeface="Arial Black" pitchFamily="34" charset="0"/>
              </a:rPr>
              <a:t>ИПЦ   был     -   100%;</a:t>
            </a:r>
          </a:p>
        </p:txBody>
      </p:sp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539750" y="3211513"/>
            <a:ext cx="55451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2000" b="1" smtClean="0">
                <a:solidFill>
                  <a:prstClr val="black"/>
                </a:solidFill>
                <a:latin typeface="Arial Black" pitchFamily="34" charset="0"/>
              </a:rPr>
              <a:t>ИПЦ  стал   -  112,5%;</a:t>
            </a: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766763" y="3843338"/>
            <a:ext cx="6678612" cy="40005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prstClr val="black"/>
                </a:solidFill>
                <a:latin typeface="Arial Black" pitchFamily="34" charset="0"/>
              </a:rPr>
              <a:t>Номинальный доход   был   -   100%;</a:t>
            </a:r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757238" y="4364038"/>
            <a:ext cx="6657975" cy="40005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FFFF00"/>
                </a:solidFill>
                <a:latin typeface="Arial Black" pitchFamily="34" charset="0"/>
              </a:rPr>
              <a:t>Номинальный доход   стал   -   108%;</a:t>
            </a:r>
          </a:p>
        </p:txBody>
      </p:sp>
      <p:sp>
        <p:nvSpPr>
          <p:cNvPr id="20487" name="Text Box 8"/>
          <p:cNvSpPr txBox="1">
            <a:spLocks noChangeArrowheads="1"/>
          </p:cNvSpPr>
          <p:nvPr/>
        </p:nvSpPr>
        <p:spPr bwMode="auto">
          <a:xfrm>
            <a:off x="760413" y="5062538"/>
            <a:ext cx="35607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2000" b="1" smtClean="0">
                <a:solidFill>
                  <a:prstClr val="black"/>
                </a:solidFill>
                <a:latin typeface="Arial Black" pitchFamily="34" charset="0"/>
              </a:rPr>
              <a:t>Реальный доход =</a:t>
            </a:r>
          </a:p>
        </p:txBody>
      </p:sp>
      <p:sp>
        <p:nvSpPr>
          <p:cNvPr id="20488" name="Rectangle 10"/>
          <p:cNvSpPr>
            <a:spLocks noChangeArrowheads="1"/>
          </p:cNvSpPr>
          <p:nvPr/>
        </p:nvSpPr>
        <p:spPr bwMode="auto">
          <a:xfrm>
            <a:off x="3862388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554" y="4821238"/>
            <a:ext cx="4716463" cy="10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9" name="Text Box 11"/>
          <p:cNvSpPr txBox="1">
            <a:spLocks noChangeArrowheads="1"/>
          </p:cNvSpPr>
          <p:nvPr/>
        </p:nvSpPr>
        <p:spPr bwMode="auto">
          <a:xfrm>
            <a:off x="430213" y="5897563"/>
            <a:ext cx="7908925" cy="461962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prstClr val="black"/>
                </a:solidFill>
                <a:latin typeface="Arial Black" pitchFamily="34" charset="0"/>
              </a:rPr>
              <a:t>Ответ:  реальный доход уменьшился на 4%.</a:t>
            </a:r>
          </a:p>
        </p:txBody>
      </p:sp>
      <p:grpSp>
        <p:nvGrpSpPr>
          <p:cNvPr id="20491" name="Group 16"/>
          <p:cNvGrpSpPr>
            <a:grpSpLocks/>
          </p:cNvGrpSpPr>
          <p:nvPr/>
        </p:nvGrpSpPr>
        <p:grpSpPr bwMode="auto">
          <a:xfrm>
            <a:off x="1836738" y="1787525"/>
            <a:ext cx="6229350" cy="839788"/>
            <a:chOff x="540" y="2794"/>
            <a:chExt cx="3924" cy="529"/>
          </a:xfrm>
        </p:grpSpPr>
        <p:sp>
          <p:nvSpPr>
            <p:cNvPr id="20492" name="Text Box 17"/>
            <p:cNvSpPr txBox="1">
              <a:spLocks noChangeArrowheads="1"/>
            </p:cNvSpPr>
            <p:nvPr/>
          </p:nvSpPr>
          <p:spPr bwMode="auto">
            <a:xfrm>
              <a:off x="540" y="2923"/>
              <a:ext cx="1652" cy="233"/>
            </a:xfrm>
            <a:prstGeom prst="rect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ru-RU" dirty="0">
                  <a:solidFill>
                    <a:prstClr val="black"/>
                  </a:solidFill>
                  <a:latin typeface="Arial Black" pitchFamily="34" charset="0"/>
                </a:rPr>
                <a:t>Реальный доход = </a:t>
              </a:r>
            </a:p>
          </p:txBody>
        </p:sp>
        <p:sp>
          <p:nvSpPr>
            <p:cNvPr id="20493" name="Line 18"/>
            <p:cNvSpPr>
              <a:spLocks noChangeShapeType="1"/>
            </p:cNvSpPr>
            <p:nvPr/>
          </p:nvSpPr>
          <p:spPr bwMode="auto">
            <a:xfrm>
              <a:off x="2122" y="3048"/>
              <a:ext cx="1583" cy="0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black"/>
                </a:solidFill>
                <a:latin typeface="Arial Black" pitchFamily="34" charset="0"/>
              </a:endParaRPr>
            </a:p>
          </p:txBody>
        </p:sp>
        <p:sp>
          <p:nvSpPr>
            <p:cNvPr id="20494" name="Text Box 19"/>
            <p:cNvSpPr txBox="1">
              <a:spLocks noChangeArrowheads="1"/>
            </p:cNvSpPr>
            <p:nvPr/>
          </p:nvSpPr>
          <p:spPr bwMode="auto">
            <a:xfrm>
              <a:off x="2118" y="2794"/>
              <a:ext cx="1852" cy="233"/>
            </a:xfrm>
            <a:prstGeom prst="rect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ru-RU" b="1" dirty="0">
                  <a:solidFill>
                    <a:prstClr val="black"/>
                  </a:solidFill>
                  <a:latin typeface="Arial Black" pitchFamily="34" charset="0"/>
                </a:rPr>
                <a:t>Номинальный доход</a:t>
              </a:r>
            </a:p>
          </p:txBody>
        </p:sp>
        <p:sp>
          <p:nvSpPr>
            <p:cNvPr id="20495" name="Text Box 20"/>
            <p:cNvSpPr txBox="1">
              <a:spLocks noChangeArrowheads="1"/>
            </p:cNvSpPr>
            <p:nvPr/>
          </p:nvSpPr>
          <p:spPr bwMode="auto">
            <a:xfrm>
              <a:off x="2682" y="3090"/>
              <a:ext cx="729" cy="233"/>
            </a:xfrm>
            <a:prstGeom prst="rect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ru-RU" b="1">
                  <a:solidFill>
                    <a:prstClr val="black"/>
                  </a:solidFill>
                  <a:latin typeface="Arial Black" pitchFamily="34" charset="0"/>
                </a:rPr>
                <a:t>ИПЦ</a:t>
              </a:r>
            </a:p>
          </p:txBody>
        </p:sp>
        <p:sp>
          <p:nvSpPr>
            <p:cNvPr id="20496" name="Text Box 21"/>
            <p:cNvSpPr txBox="1">
              <a:spLocks noChangeArrowheads="1"/>
            </p:cNvSpPr>
            <p:nvPr/>
          </p:nvSpPr>
          <p:spPr bwMode="auto">
            <a:xfrm>
              <a:off x="3763" y="2909"/>
              <a:ext cx="701" cy="233"/>
            </a:xfrm>
            <a:prstGeom prst="rect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ru-RU">
                  <a:solidFill>
                    <a:prstClr val="black"/>
                  </a:solidFill>
                  <a:latin typeface="Arial Black" pitchFamily="34" charset="0"/>
                </a:rPr>
                <a:t>*100%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79568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7" y="957263"/>
            <a:ext cx="8080375" cy="4571999"/>
          </a:xfrm>
          <a:solidFill>
            <a:srgbClr val="FFFF00"/>
          </a:soli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Потребительская корзина </a:t>
            </a:r>
            <a:br>
              <a:rPr lang="ru-RU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Arial Black" pitchFamily="34" charset="0"/>
              </a:rPr>
              <a:t>(</a:t>
            </a:r>
            <a:r>
              <a:rPr lang="ru-RU" sz="2700" dirty="0">
                <a:solidFill>
                  <a:schemeClr val="tx1"/>
                </a:solidFill>
                <a:latin typeface="Arial Black" pitchFamily="34" charset="0"/>
              </a:rPr>
              <a:t>минимальный потребительский бюджет</a:t>
            </a:r>
            <a:r>
              <a:rPr lang="ru-RU" sz="2700" dirty="0" smtClean="0">
                <a:solidFill>
                  <a:schemeClr val="tx1"/>
                </a:solidFill>
                <a:latin typeface="Arial Black" pitchFamily="34" charset="0"/>
              </a:rPr>
              <a:t>)</a:t>
            </a:r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– </a:t>
            </a:r>
            <a:r>
              <a:rPr lang="ru-RU" sz="2800" dirty="0">
                <a:solidFill>
                  <a:schemeClr val="tx1"/>
                </a:solidFill>
                <a:latin typeface="Arial Black" pitchFamily="34" charset="0"/>
              </a:rPr>
              <a:t>набор из наиболее представительных товаров и услуг, удовлетворяющих основные потребности населения.</a:t>
            </a:r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7177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6408712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2800" dirty="0" smtClean="0">
                <a:latin typeface="Arial Black" pitchFamily="34" charset="0"/>
              </a:rPr>
              <a:t>Что случится с нашей великой                                                                      страной, если будет</a:t>
            </a:r>
          </a:p>
          <a:p>
            <a:pPr algn="ctr">
              <a:buNone/>
            </a:pPr>
            <a:r>
              <a:rPr lang="ru-RU" sz="2800" dirty="0" smtClean="0">
                <a:latin typeface="Arial Black" pitchFamily="34" charset="0"/>
              </a:rPr>
              <a:t> </a:t>
            </a:r>
            <a:r>
              <a:rPr lang="ru-RU" sz="2800" dirty="0" smtClean="0">
                <a:solidFill>
                  <a:srgbClr val="FFFF00"/>
                </a:solidFill>
                <a:latin typeface="Arial Black" pitchFamily="34" charset="0"/>
              </a:rPr>
              <a:t>расширена</a:t>
            </a:r>
            <a:r>
              <a:rPr lang="ru-RU" sz="2800" dirty="0" smtClean="0">
                <a:latin typeface="Arial Black" pitchFamily="34" charset="0"/>
              </a:rPr>
              <a:t> </a:t>
            </a:r>
            <a:r>
              <a:rPr lang="ru-RU" sz="2800" dirty="0" smtClean="0">
                <a:solidFill>
                  <a:srgbClr val="FFFF00"/>
                </a:solidFill>
                <a:latin typeface="Arial Black" pitchFamily="34" charset="0"/>
              </a:rPr>
              <a:t>потребительская корзина</a:t>
            </a:r>
            <a:r>
              <a:rPr lang="ru-RU" sz="2800" dirty="0" smtClean="0">
                <a:latin typeface="Arial Black" pitchFamily="34" charset="0"/>
              </a:rPr>
              <a:t> и </a:t>
            </a:r>
            <a:r>
              <a:rPr lang="ru-RU" sz="2800" dirty="0" smtClean="0">
                <a:solidFill>
                  <a:srgbClr val="FFFF00"/>
                </a:solidFill>
                <a:latin typeface="Arial Black" pitchFamily="34" charset="0"/>
              </a:rPr>
              <a:t>повышена минимальная заработная плата</a:t>
            </a:r>
            <a:r>
              <a:rPr lang="ru-RU" sz="2800" dirty="0" smtClean="0">
                <a:latin typeface="Arial Black" pitchFamily="34" charset="0"/>
              </a:rPr>
              <a:t>?</a:t>
            </a:r>
          </a:p>
          <a:p>
            <a:pPr algn="ctr">
              <a:buNone/>
            </a:pPr>
            <a:r>
              <a:rPr lang="ru-RU" sz="2800" dirty="0" smtClean="0">
                <a:latin typeface="Arial Black" pitchFamily="34" charset="0"/>
              </a:rPr>
              <a:t> Бюджетный коллапс? Вряд ли. </a:t>
            </a:r>
          </a:p>
          <a:p>
            <a:pPr algn="ctr">
              <a:buNone/>
            </a:pPr>
            <a:r>
              <a:rPr lang="ru-RU" sz="2800" dirty="0" smtClean="0">
                <a:latin typeface="Arial Black" pitchFamily="34" charset="0"/>
              </a:rPr>
              <a:t>Зато вполне возможно, что произойдет просто перераспределение национального богатства, выровняется уровень жизни, возрастет внутренний платежеспособный спрос, </a:t>
            </a:r>
          </a:p>
          <a:p>
            <a:pPr algn="ctr">
              <a:buNone/>
            </a:pPr>
            <a:r>
              <a:rPr lang="ru-RU" sz="2800" dirty="0" smtClean="0">
                <a:latin typeface="Arial Black" pitchFamily="34" charset="0"/>
              </a:rPr>
              <a:t>что будет способствовать созданию новых рабочих мест. </a:t>
            </a:r>
          </a:p>
          <a:p>
            <a:pPr algn="ctr">
              <a:buNone/>
            </a:pPr>
            <a:endParaRPr lang="ru-RU" sz="28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latin typeface="Arial Black" pitchFamily="34" charset="0"/>
              </a:rPr>
              <a:t>используя различные источники информации, найти по каким принципам формируются потребительские корзины в других странах </a:t>
            </a:r>
            <a:endParaRPr lang="ru-RU" sz="4000" b="1" dirty="0">
              <a:latin typeface="Arial Black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Arial Black" pitchFamily="34" charset="0"/>
              </a:rPr>
              <a:t>ДОМАШНЕЕ ЗАДАНИЕ:</a:t>
            </a:r>
            <a:endParaRPr lang="ru-RU" b="1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72000"/>
          </a:xfrm>
        </p:spPr>
        <p:txBody>
          <a:bodyPr>
            <a:noAutofit/>
          </a:bodyPr>
          <a:lstStyle/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3600" b="1" dirty="0" smtClean="0">
                <a:latin typeface="Arial Black" pitchFamily="34" charset="0"/>
              </a:rPr>
              <a:t>Как влияет на наше здоровье состав потребительской корзины?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3600" b="1" dirty="0" smtClean="0">
                <a:latin typeface="Arial Black" pitchFamily="34" charset="0"/>
              </a:rPr>
              <a:t> Совершенна ли потребительская корзина?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3600" b="1" dirty="0" smtClean="0">
                <a:latin typeface="Arial Black" pitchFamily="34" charset="0"/>
              </a:rPr>
              <a:t>На ваш взгляд, что должно учитываться в потребительской корзине?</a:t>
            </a:r>
          </a:p>
          <a:p>
            <a:pPr>
              <a:buClr>
                <a:schemeClr val="bg2">
                  <a:lumMod val="50000"/>
                </a:schemeClr>
              </a:buClr>
              <a:buNone/>
            </a:pPr>
            <a:endParaRPr lang="ru-RU" sz="3600" b="1" dirty="0" smtClean="0">
              <a:latin typeface="Arial Black" pitchFamily="34" charset="0"/>
            </a:endParaRPr>
          </a:p>
          <a:p>
            <a:pPr algn="ctr">
              <a:buClr>
                <a:schemeClr val="bg2">
                  <a:lumMod val="50000"/>
                </a:schemeClr>
              </a:buClr>
              <a:buNone/>
            </a:pPr>
            <a:endParaRPr lang="ru-RU" sz="3600" b="1" dirty="0">
              <a:latin typeface="Arial Black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FFFF00"/>
                </a:solidFill>
                <a:latin typeface="Arial Black" pitchFamily="34" charset="0"/>
              </a:rPr>
              <a:t>ПРОБЛЕМА:</a:t>
            </a:r>
            <a:endParaRPr lang="ru-RU" sz="60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899592" y="2564904"/>
            <a:ext cx="7772400" cy="1462385"/>
          </a:xfrm>
          <a:prstGeom prst="rect">
            <a:avLst/>
          </a:prstGeom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600" b="1" kern="0" dirty="0" smtClean="0">
                <a:solidFill>
                  <a:srgbClr val="FFFF00"/>
                </a:solidFill>
              </a:rPr>
              <a:t>«Голодная планета»</a:t>
            </a:r>
            <a:endParaRPr lang="ru-RU" sz="9600" b="1" kern="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1971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111291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 algn="r">
              <a:buNone/>
            </a:pPr>
            <a:r>
              <a:rPr lang="ru-RU" b="1" dirty="0" smtClean="0">
                <a:solidFill>
                  <a:srgbClr val="FFFF00"/>
                </a:solidFill>
                <a:latin typeface="Arial Black" pitchFamily="34" charset="0"/>
              </a:rPr>
              <a:t>Но, печально, когда уровень культуры в нашей стране теряется за чертой бедности..</a:t>
            </a:r>
            <a:endParaRPr lang="ru-RU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988840"/>
            <a:ext cx="5266887" cy="4174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429000"/>
            <a:ext cx="4248473" cy="31863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51520" y="260648"/>
            <a:ext cx="8712968" cy="310854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 Black" pitchFamily="34" charset="0"/>
              </a:rPr>
              <a:t> И все-таки наше благосостояние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 Black" pitchFamily="34" charset="0"/>
              </a:rPr>
              <a:t> и здоровье в наших руках. 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 Black" pitchFamily="34" charset="0"/>
              </a:rPr>
              <a:t>А наши близкие – это люди, ради которых мы готовы, в случае необходимости, и сократить свои расходы, и начать поиски новых доходов.</a:t>
            </a:r>
            <a:endParaRPr lang="ru-RU" sz="2800" b="1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Научный руководитель: </a:t>
            </a:r>
          </a:p>
          <a:p>
            <a:pPr algn="ctr">
              <a:buNone/>
            </a:pPr>
            <a:r>
              <a:rPr lang="ru-RU" sz="2800" b="1" dirty="0" smtClean="0">
                <a:latin typeface="Arial Black" pitchFamily="34" charset="0"/>
              </a:rPr>
              <a:t>Горская Наталия Владимировна-преподаватель математики</a:t>
            </a:r>
          </a:p>
          <a:p>
            <a:pPr algn="ctr">
              <a:buNone/>
            </a:pPr>
            <a:endParaRPr lang="ru-RU" sz="2400" b="1" dirty="0" smtClean="0">
              <a:latin typeface="Arial Black" pitchFamily="34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Студенты :</a:t>
            </a:r>
          </a:p>
          <a:p>
            <a:pPr algn="ctr">
              <a:buNone/>
            </a:pPr>
            <a:r>
              <a:rPr lang="ru-RU" b="1" dirty="0" err="1" smtClean="0">
                <a:latin typeface="Arial Black" pitchFamily="34" charset="0"/>
              </a:rPr>
              <a:t>Еркович</a:t>
            </a:r>
            <a:r>
              <a:rPr lang="ru-RU" b="1" dirty="0" smtClean="0">
                <a:latin typeface="Arial Black" pitchFamily="34" charset="0"/>
              </a:rPr>
              <a:t> Наталья</a:t>
            </a:r>
          </a:p>
          <a:p>
            <a:pPr algn="ctr">
              <a:buNone/>
            </a:pPr>
            <a:r>
              <a:rPr lang="ru-RU" b="1" dirty="0" smtClean="0">
                <a:latin typeface="Arial Black" pitchFamily="34" charset="0"/>
              </a:rPr>
              <a:t>Меньщиков Владимир</a:t>
            </a:r>
          </a:p>
          <a:p>
            <a:pPr algn="ctr">
              <a:buNone/>
            </a:pPr>
            <a:r>
              <a:rPr lang="ru-RU" b="1" dirty="0" err="1" smtClean="0">
                <a:latin typeface="Arial Black" pitchFamily="34" charset="0"/>
              </a:rPr>
              <a:t>Тисличенко</a:t>
            </a:r>
            <a:r>
              <a:rPr lang="ru-RU" b="1" dirty="0" smtClean="0">
                <a:latin typeface="Arial Black" pitchFamily="34" charset="0"/>
              </a:rPr>
              <a:t> Светлана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Arial Black" pitchFamily="34" charset="0"/>
              </a:rPr>
              <a:t>РАБОТУ ПОДГОТОВИЛИ:</a:t>
            </a:r>
            <a:endParaRPr lang="ru-RU" b="1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latin typeface="Arial Black" pitchFamily="34" charset="0"/>
              </a:rPr>
              <a:t>Потребительская корзина </a:t>
            </a:r>
          </a:p>
          <a:p>
            <a:pPr algn="ctr">
              <a:buNone/>
            </a:pPr>
            <a:r>
              <a:rPr lang="ru-RU" sz="4800" b="1" dirty="0" smtClean="0">
                <a:latin typeface="Arial Black" pitchFamily="34" charset="0"/>
              </a:rPr>
              <a:t>в </a:t>
            </a:r>
            <a:r>
              <a:rPr lang="ru-RU" sz="4300" b="1" dirty="0" smtClean="0">
                <a:latin typeface="Arial Black" pitchFamily="34" charset="0"/>
              </a:rPr>
              <a:t>Калининградской области</a:t>
            </a:r>
          </a:p>
          <a:p>
            <a:pPr algn="ctr">
              <a:buNone/>
            </a:pPr>
            <a:r>
              <a:rPr lang="ru-RU" sz="4800" b="1" dirty="0" smtClean="0">
                <a:latin typeface="Arial Black" pitchFamily="34" charset="0"/>
              </a:rPr>
              <a:t>несовершенна</a:t>
            </a:r>
          </a:p>
          <a:p>
            <a:pPr algn="ctr">
              <a:buNone/>
            </a:pPr>
            <a:endParaRPr lang="ru-RU" sz="4800" b="1" dirty="0">
              <a:latin typeface="Arial Black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FFFF00"/>
                </a:solidFill>
                <a:latin typeface="Arial Black" pitchFamily="34" charset="0"/>
              </a:rPr>
              <a:t>ГИПОТЕЗА:</a:t>
            </a:r>
            <a:endParaRPr lang="ru-RU" sz="60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Freeform 2"/>
          <p:cNvSpPr>
            <a:spLocks/>
          </p:cNvSpPr>
          <p:nvPr/>
        </p:nvSpPr>
        <p:spPr bwMode="auto">
          <a:xfrm>
            <a:off x="354013" y="3000375"/>
            <a:ext cx="1014412" cy="1871663"/>
          </a:xfrm>
          <a:custGeom>
            <a:avLst/>
            <a:gdLst/>
            <a:ahLst/>
            <a:cxnLst>
              <a:cxn ang="0">
                <a:pos x="153" y="2670"/>
              </a:cxn>
              <a:cxn ang="0">
                <a:pos x="160" y="2565"/>
              </a:cxn>
              <a:cxn ang="0">
                <a:pos x="393" y="2906"/>
              </a:cxn>
              <a:cxn ang="0">
                <a:pos x="487" y="3427"/>
              </a:cxn>
              <a:cxn ang="0">
                <a:pos x="828" y="3500"/>
              </a:cxn>
              <a:cxn ang="0">
                <a:pos x="1091" y="3489"/>
              </a:cxn>
              <a:cxn ang="0">
                <a:pos x="1081" y="3330"/>
              </a:cxn>
              <a:cxn ang="0">
                <a:pos x="865" y="3281"/>
              </a:cxn>
              <a:cxn ang="0">
                <a:pos x="940" y="3149"/>
              </a:cxn>
              <a:cxn ang="0">
                <a:pos x="1072" y="2999"/>
              </a:cxn>
              <a:cxn ang="0">
                <a:pos x="999" y="2805"/>
              </a:cxn>
              <a:cxn ang="0">
                <a:pos x="921" y="2716"/>
              </a:cxn>
              <a:cxn ang="0">
                <a:pos x="1097" y="2633"/>
              </a:cxn>
              <a:cxn ang="0">
                <a:pos x="964" y="2456"/>
              </a:cxn>
              <a:cxn ang="0">
                <a:pos x="1253" y="2473"/>
              </a:cxn>
              <a:cxn ang="0">
                <a:pos x="1315" y="2404"/>
              </a:cxn>
              <a:cxn ang="0">
                <a:pos x="1182" y="2279"/>
              </a:cxn>
              <a:cxn ang="0">
                <a:pos x="1369" y="2249"/>
              </a:cxn>
              <a:cxn ang="0">
                <a:pos x="1451" y="2208"/>
              </a:cxn>
              <a:cxn ang="0">
                <a:pos x="1432" y="1951"/>
              </a:cxn>
              <a:cxn ang="0">
                <a:pos x="1543" y="1788"/>
              </a:cxn>
              <a:cxn ang="0">
                <a:pos x="1622" y="1801"/>
              </a:cxn>
              <a:cxn ang="0">
                <a:pos x="1579" y="1852"/>
              </a:cxn>
              <a:cxn ang="0">
                <a:pos x="1586" y="1899"/>
              </a:cxn>
              <a:cxn ang="0">
                <a:pos x="1651" y="1945"/>
              </a:cxn>
              <a:cxn ang="0">
                <a:pos x="1708" y="1893"/>
              </a:cxn>
              <a:cxn ang="0">
                <a:pos x="1855" y="1761"/>
              </a:cxn>
              <a:cxn ang="0">
                <a:pos x="1846" y="1485"/>
              </a:cxn>
              <a:cxn ang="0">
                <a:pos x="1523" y="1396"/>
              </a:cxn>
              <a:cxn ang="0">
                <a:pos x="1502" y="1263"/>
              </a:cxn>
              <a:cxn ang="0">
                <a:pos x="1515" y="1239"/>
              </a:cxn>
              <a:cxn ang="0">
                <a:pos x="1394" y="889"/>
              </a:cxn>
              <a:cxn ang="0">
                <a:pos x="1030" y="940"/>
              </a:cxn>
              <a:cxn ang="0">
                <a:pos x="795" y="1055"/>
              </a:cxn>
              <a:cxn ang="0">
                <a:pos x="843" y="1255"/>
              </a:cxn>
              <a:cxn ang="0">
                <a:pos x="812" y="1412"/>
              </a:cxn>
              <a:cxn ang="0">
                <a:pos x="694" y="1420"/>
              </a:cxn>
              <a:cxn ang="0">
                <a:pos x="573" y="1170"/>
              </a:cxn>
              <a:cxn ang="0">
                <a:pos x="472" y="1443"/>
              </a:cxn>
              <a:cxn ang="0">
                <a:pos x="396" y="1314"/>
              </a:cxn>
              <a:cxn ang="0">
                <a:pos x="284" y="1265"/>
              </a:cxn>
              <a:cxn ang="0">
                <a:pos x="366" y="1091"/>
              </a:cxn>
              <a:cxn ang="0">
                <a:pos x="551" y="879"/>
              </a:cxn>
              <a:cxn ang="0">
                <a:pos x="705" y="871"/>
              </a:cxn>
              <a:cxn ang="0">
                <a:pos x="1068" y="794"/>
              </a:cxn>
              <a:cxn ang="0">
                <a:pos x="1461" y="915"/>
              </a:cxn>
              <a:cxn ang="0">
                <a:pos x="1672" y="630"/>
              </a:cxn>
              <a:cxn ang="0">
                <a:pos x="1649" y="305"/>
              </a:cxn>
              <a:cxn ang="0">
                <a:pos x="1675" y="15"/>
              </a:cxn>
              <a:cxn ang="0">
                <a:pos x="1061" y="574"/>
              </a:cxn>
              <a:cxn ang="0">
                <a:pos x="498" y="746"/>
              </a:cxn>
              <a:cxn ang="0">
                <a:pos x="174" y="1086"/>
              </a:cxn>
              <a:cxn ang="0">
                <a:pos x="176" y="1137"/>
              </a:cxn>
              <a:cxn ang="0">
                <a:pos x="264" y="1263"/>
              </a:cxn>
              <a:cxn ang="0">
                <a:pos x="213" y="1381"/>
              </a:cxn>
              <a:cxn ang="0">
                <a:pos x="125" y="1294"/>
              </a:cxn>
              <a:cxn ang="0">
                <a:pos x="147" y="1223"/>
              </a:cxn>
              <a:cxn ang="0">
                <a:pos x="71" y="1921"/>
              </a:cxn>
              <a:cxn ang="0">
                <a:pos x="222" y="2142"/>
              </a:cxn>
              <a:cxn ang="0">
                <a:pos x="89" y="2223"/>
              </a:cxn>
              <a:cxn ang="0">
                <a:pos x="77" y="2348"/>
              </a:cxn>
            </a:cxnLst>
            <a:rect l="0" t="0" r="r" b="b"/>
            <a:pathLst>
              <a:path w="1918" h="3537">
                <a:moveTo>
                  <a:pt x="77" y="2348"/>
                </a:moveTo>
                <a:lnTo>
                  <a:pt x="49" y="2451"/>
                </a:lnTo>
                <a:lnTo>
                  <a:pt x="0" y="2587"/>
                </a:lnTo>
                <a:lnTo>
                  <a:pt x="7" y="2600"/>
                </a:lnTo>
                <a:lnTo>
                  <a:pt x="59" y="2626"/>
                </a:lnTo>
                <a:lnTo>
                  <a:pt x="159" y="2712"/>
                </a:lnTo>
                <a:lnTo>
                  <a:pt x="163" y="2705"/>
                </a:lnTo>
                <a:lnTo>
                  <a:pt x="151" y="2686"/>
                </a:lnTo>
                <a:lnTo>
                  <a:pt x="153" y="2670"/>
                </a:lnTo>
                <a:lnTo>
                  <a:pt x="140" y="2654"/>
                </a:lnTo>
                <a:lnTo>
                  <a:pt x="113" y="2637"/>
                </a:lnTo>
                <a:lnTo>
                  <a:pt x="130" y="2627"/>
                </a:lnTo>
                <a:lnTo>
                  <a:pt x="115" y="2620"/>
                </a:lnTo>
                <a:lnTo>
                  <a:pt x="108" y="2603"/>
                </a:lnTo>
                <a:lnTo>
                  <a:pt x="115" y="2575"/>
                </a:lnTo>
                <a:lnTo>
                  <a:pt x="130" y="2555"/>
                </a:lnTo>
                <a:lnTo>
                  <a:pt x="144" y="2555"/>
                </a:lnTo>
                <a:lnTo>
                  <a:pt x="160" y="2565"/>
                </a:lnTo>
                <a:lnTo>
                  <a:pt x="161" y="2577"/>
                </a:lnTo>
                <a:lnTo>
                  <a:pt x="150" y="2578"/>
                </a:lnTo>
                <a:lnTo>
                  <a:pt x="146" y="2590"/>
                </a:lnTo>
                <a:lnTo>
                  <a:pt x="241" y="2722"/>
                </a:lnTo>
                <a:lnTo>
                  <a:pt x="278" y="2736"/>
                </a:lnTo>
                <a:lnTo>
                  <a:pt x="310" y="2736"/>
                </a:lnTo>
                <a:lnTo>
                  <a:pt x="354" y="2775"/>
                </a:lnTo>
                <a:lnTo>
                  <a:pt x="382" y="2890"/>
                </a:lnTo>
                <a:lnTo>
                  <a:pt x="393" y="2906"/>
                </a:lnTo>
                <a:lnTo>
                  <a:pt x="373" y="2966"/>
                </a:lnTo>
                <a:lnTo>
                  <a:pt x="389" y="3135"/>
                </a:lnTo>
                <a:lnTo>
                  <a:pt x="373" y="3189"/>
                </a:lnTo>
                <a:lnTo>
                  <a:pt x="348" y="3408"/>
                </a:lnTo>
                <a:lnTo>
                  <a:pt x="370" y="3432"/>
                </a:lnTo>
                <a:lnTo>
                  <a:pt x="403" y="3435"/>
                </a:lnTo>
                <a:lnTo>
                  <a:pt x="442" y="3421"/>
                </a:lnTo>
                <a:lnTo>
                  <a:pt x="462" y="3440"/>
                </a:lnTo>
                <a:lnTo>
                  <a:pt x="487" y="3427"/>
                </a:lnTo>
                <a:lnTo>
                  <a:pt x="520" y="3427"/>
                </a:lnTo>
                <a:lnTo>
                  <a:pt x="561" y="3444"/>
                </a:lnTo>
                <a:lnTo>
                  <a:pt x="583" y="3468"/>
                </a:lnTo>
                <a:lnTo>
                  <a:pt x="659" y="3467"/>
                </a:lnTo>
                <a:lnTo>
                  <a:pt x="679" y="3466"/>
                </a:lnTo>
                <a:lnTo>
                  <a:pt x="723" y="3484"/>
                </a:lnTo>
                <a:lnTo>
                  <a:pt x="724" y="3526"/>
                </a:lnTo>
                <a:lnTo>
                  <a:pt x="782" y="3537"/>
                </a:lnTo>
                <a:lnTo>
                  <a:pt x="828" y="3500"/>
                </a:lnTo>
                <a:lnTo>
                  <a:pt x="862" y="3523"/>
                </a:lnTo>
                <a:lnTo>
                  <a:pt x="898" y="3520"/>
                </a:lnTo>
                <a:lnTo>
                  <a:pt x="971" y="3457"/>
                </a:lnTo>
                <a:lnTo>
                  <a:pt x="993" y="3458"/>
                </a:lnTo>
                <a:lnTo>
                  <a:pt x="990" y="3500"/>
                </a:lnTo>
                <a:lnTo>
                  <a:pt x="1026" y="3481"/>
                </a:lnTo>
                <a:lnTo>
                  <a:pt x="1062" y="3501"/>
                </a:lnTo>
                <a:lnTo>
                  <a:pt x="1081" y="3500"/>
                </a:lnTo>
                <a:lnTo>
                  <a:pt x="1091" y="3489"/>
                </a:lnTo>
                <a:lnTo>
                  <a:pt x="1091" y="3476"/>
                </a:lnTo>
                <a:lnTo>
                  <a:pt x="1074" y="3451"/>
                </a:lnTo>
                <a:lnTo>
                  <a:pt x="1033" y="3440"/>
                </a:lnTo>
                <a:lnTo>
                  <a:pt x="1048" y="3430"/>
                </a:lnTo>
                <a:lnTo>
                  <a:pt x="1100" y="3430"/>
                </a:lnTo>
                <a:lnTo>
                  <a:pt x="1110" y="3414"/>
                </a:lnTo>
                <a:lnTo>
                  <a:pt x="1092" y="3396"/>
                </a:lnTo>
                <a:lnTo>
                  <a:pt x="1094" y="3355"/>
                </a:lnTo>
                <a:lnTo>
                  <a:pt x="1081" y="3330"/>
                </a:lnTo>
                <a:lnTo>
                  <a:pt x="1030" y="3333"/>
                </a:lnTo>
                <a:lnTo>
                  <a:pt x="990" y="3304"/>
                </a:lnTo>
                <a:lnTo>
                  <a:pt x="987" y="3266"/>
                </a:lnTo>
                <a:lnTo>
                  <a:pt x="973" y="3258"/>
                </a:lnTo>
                <a:lnTo>
                  <a:pt x="967" y="3271"/>
                </a:lnTo>
                <a:lnTo>
                  <a:pt x="931" y="3279"/>
                </a:lnTo>
                <a:lnTo>
                  <a:pt x="907" y="3300"/>
                </a:lnTo>
                <a:lnTo>
                  <a:pt x="882" y="3299"/>
                </a:lnTo>
                <a:lnTo>
                  <a:pt x="865" y="3281"/>
                </a:lnTo>
                <a:lnTo>
                  <a:pt x="872" y="3263"/>
                </a:lnTo>
                <a:lnTo>
                  <a:pt x="882" y="3270"/>
                </a:lnTo>
                <a:lnTo>
                  <a:pt x="925" y="3253"/>
                </a:lnTo>
                <a:lnTo>
                  <a:pt x="959" y="3214"/>
                </a:lnTo>
                <a:lnTo>
                  <a:pt x="959" y="3198"/>
                </a:lnTo>
                <a:lnTo>
                  <a:pt x="921" y="3162"/>
                </a:lnTo>
                <a:lnTo>
                  <a:pt x="887" y="3168"/>
                </a:lnTo>
                <a:lnTo>
                  <a:pt x="902" y="3145"/>
                </a:lnTo>
                <a:lnTo>
                  <a:pt x="940" y="3149"/>
                </a:lnTo>
                <a:lnTo>
                  <a:pt x="925" y="3138"/>
                </a:lnTo>
                <a:lnTo>
                  <a:pt x="921" y="3116"/>
                </a:lnTo>
                <a:lnTo>
                  <a:pt x="971" y="3090"/>
                </a:lnTo>
                <a:lnTo>
                  <a:pt x="989" y="3073"/>
                </a:lnTo>
                <a:lnTo>
                  <a:pt x="1015" y="3076"/>
                </a:lnTo>
                <a:lnTo>
                  <a:pt x="1016" y="3092"/>
                </a:lnTo>
                <a:lnTo>
                  <a:pt x="1023" y="3096"/>
                </a:lnTo>
                <a:lnTo>
                  <a:pt x="1051" y="3077"/>
                </a:lnTo>
                <a:lnTo>
                  <a:pt x="1072" y="2999"/>
                </a:lnTo>
                <a:lnTo>
                  <a:pt x="1030" y="2932"/>
                </a:lnTo>
                <a:lnTo>
                  <a:pt x="1015" y="2932"/>
                </a:lnTo>
                <a:lnTo>
                  <a:pt x="1032" y="2915"/>
                </a:lnTo>
                <a:lnTo>
                  <a:pt x="1032" y="2897"/>
                </a:lnTo>
                <a:lnTo>
                  <a:pt x="1016" y="2877"/>
                </a:lnTo>
                <a:lnTo>
                  <a:pt x="1003" y="2876"/>
                </a:lnTo>
                <a:lnTo>
                  <a:pt x="1015" y="2857"/>
                </a:lnTo>
                <a:lnTo>
                  <a:pt x="1015" y="2838"/>
                </a:lnTo>
                <a:lnTo>
                  <a:pt x="999" y="2805"/>
                </a:lnTo>
                <a:lnTo>
                  <a:pt x="1006" y="2792"/>
                </a:lnTo>
                <a:lnTo>
                  <a:pt x="1038" y="2777"/>
                </a:lnTo>
                <a:lnTo>
                  <a:pt x="1062" y="2746"/>
                </a:lnTo>
                <a:lnTo>
                  <a:pt x="1018" y="2703"/>
                </a:lnTo>
                <a:lnTo>
                  <a:pt x="1002" y="2705"/>
                </a:lnTo>
                <a:lnTo>
                  <a:pt x="989" y="2719"/>
                </a:lnTo>
                <a:lnTo>
                  <a:pt x="973" y="2710"/>
                </a:lnTo>
                <a:lnTo>
                  <a:pt x="937" y="2722"/>
                </a:lnTo>
                <a:lnTo>
                  <a:pt x="921" y="2716"/>
                </a:lnTo>
                <a:lnTo>
                  <a:pt x="933" y="2706"/>
                </a:lnTo>
                <a:lnTo>
                  <a:pt x="989" y="2705"/>
                </a:lnTo>
                <a:lnTo>
                  <a:pt x="984" y="2689"/>
                </a:lnTo>
                <a:lnTo>
                  <a:pt x="993" y="2674"/>
                </a:lnTo>
                <a:lnTo>
                  <a:pt x="1007" y="2687"/>
                </a:lnTo>
                <a:lnTo>
                  <a:pt x="1030" y="2687"/>
                </a:lnTo>
                <a:lnTo>
                  <a:pt x="1055" y="2666"/>
                </a:lnTo>
                <a:lnTo>
                  <a:pt x="1101" y="2677"/>
                </a:lnTo>
                <a:lnTo>
                  <a:pt x="1097" y="2633"/>
                </a:lnTo>
                <a:lnTo>
                  <a:pt x="1121" y="2628"/>
                </a:lnTo>
                <a:lnTo>
                  <a:pt x="1138" y="2585"/>
                </a:lnTo>
                <a:lnTo>
                  <a:pt x="1170" y="2554"/>
                </a:lnTo>
                <a:lnTo>
                  <a:pt x="1102" y="2551"/>
                </a:lnTo>
                <a:lnTo>
                  <a:pt x="1087" y="2518"/>
                </a:lnTo>
                <a:lnTo>
                  <a:pt x="1059" y="2500"/>
                </a:lnTo>
                <a:lnTo>
                  <a:pt x="1043" y="2472"/>
                </a:lnTo>
                <a:lnTo>
                  <a:pt x="992" y="2472"/>
                </a:lnTo>
                <a:lnTo>
                  <a:pt x="964" y="2456"/>
                </a:lnTo>
                <a:lnTo>
                  <a:pt x="969" y="2450"/>
                </a:lnTo>
                <a:lnTo>
                  <a:pt x="993" y="2456"/>
                </a:lnTo>
                <a:lnTo>
                  <a:pt x="1043" y="2447"/>
                </a:lnTo>
                <a:lnTo>
                  <a:pt x="1075" y="2460"/>
                </a:lnTo>
                <a:lnTo>
                  <a:pt x="1097" y="2489"/>
                </a:lnTo>
                <a:lnTo>
                  <a:pt x="1136" y="2495"/>
                </a:lnTo>
                <a:lnTo>
                  <a:pt x="1143" y="2503"/>
                </a:lnTo>
                <a:lnTo>
                  <a:pt x="1205" y="2476"/>
                </a:lnTo>
                <a:lnTo>
                  <a:pt x="1253" y="2473"/>
                </a:lnTo>
                <a:lnTo>
                  <a:pt x="1266" y="2467"/>
                </a:lnTo>
                <a:lnTo>
                  <a:pt x="1284" y="2473"/>
                </a:lnTo>
                <a:lnTo>
                  <a:pt x="1277" y="2450"/>
                </a:lnTo>
                <a:lnTo>
                  <a:pt x="1266" y="2444"/>
                </a:lnTo>
                <a:lnTo>
                  <a:pt x="1266" y="2434"/>
                </a:lnTo>
                <a:lnTo>
                  <a:pt x="1289" y="2427"/>
                </a:lnTo>
                <a:lnTo>
                  <a:pt x="1302" y="2413"/>
                </a:lnTo>
                <a:lnTo>
                  <a:pt x="1323" y="2414"/>
                </a:lnTo>
                <a:lnTo>
                  <a:pt x="1315" y="2404"/>
                </a:lnTo>
                <a:lnTo>
                  <a:pt x="1284" y="2398"/>
                </a:lnTo>
                <a:lnTo>
                  <a:pt x="1281" y="2374"/>
                </a:lnTo>
                <a:lnTo>
                  <a:pt x="1315" y="2338"/>
                </a:lnTo>
                <a:lnTo>
                  <a:pt x="1310" y="2318"/>
                </a:lnTo>
                <a:lnTo>
                  <a:pt x="1287" y="2323"/>
                </a:lnTo>
                <a:lnTo>
                  <a:pt x="1292" y="2302"/>
                </a:lnTo>
                <a:lnTo>
                  <a:pt x="1275" y="2316"/>
                </a:lnTo>
                <a:lnTo>
                  <a:pt x="1182" y="2285"/>
                </a:lnTo>
                <a:lnTo>
                  <a:pt x="1182" y="2279"/>
                </a:lnTo>
                <a:lnTo>
                  <a:pt x="1210" y="2264"/>
                </a:lnTo>
                <a:lnTo>
                  <a:pt x="1222" y="2273"/>
                </a:lnTo>
                <a:lnTo>
                  <a:pt x="1255" y="2275"/>
                </a:lnTo>
                <a:lnTo>
                  <a:pt x="1261" y="2249"/>
                </a:lnTo>
                <a:lnTo>
                  <a:pt x="1295" y="2253"/>
                </a:lnTo>
                <a:lnTo>
                  <a:pt x="1333" y="2244"/>
                </a:lnTo>
                <a:lnTo>
                  <a:pt x="1353" y="2246"/>
                </a:lnTo>
                <a:lnTo>
                  <a:pt x="1359" y="2260"/>
                </a:lnTo>
                <a:lnTo>
                  <a:pt x="1369" y="2249"/>
                </a:lnTo>
                <a:lnTo>
                  <a:pt x="1374" y="2256"/>
                </a:lnTo>
                <a:lnTo>
                  <a:pt x="1371" y="2275"/>
                </a:lnTo>
                <a:lnTo>
                  <a:pt x="1393" y="2299"/>
                </a:lnTo>
                <a:lnTo>
                  <a:pt x="1405" y="2299"/>
                </a:lnTo>
                <a:lnTo>
                  <a:pt x="1403" y="2282"/>
                </a:lnTo>
                <a:lnTo>
                  <a:pt x="1412" y="2270"/>
                </a:lnTo>
                <a:lnTo>
                  <a:pt x="1403" y="2243"/>
                </a:lnTo>
                <a:lnTo>
                  <a:pt x="1416" y="2239"/>
                </a:lnTo>
                <a:lnTo>
                  <a:pt x="1451" y="2208"/>
                </a:lnTo>
                <a:lnTo>
                  <a:pt x="1456" y="2152"/>
                </a:lnTo>
                <a:lnTo>
                  <a:pt x="1449" y="2131"/>
                </a:lnTo>
                <a:lnTo>
                  <a:pt x="1451" y="2108"/>
                </a:lnTo>
                <a:lnTo>
                  <a:pt x="1464" y="2111"/>
                </a:lnTo>
                <a:lnTo>
                  <a:pt x="1472" y="2092"/>
                </a:lnTo>
                <a:lnTo>
                  <a:pt x="1465" y="2089"/>
                </a:lnTo>
                <a:lnTo>
                  <a:pt x="1466" y="2067"/>
                </a:lnTo>
                <a:lnTo>
                  <a:pt x="1452" y="1990"/>
                </a:lnTo>
                <a:lnTo>
                  <a:pt x="1432" y="1951"/>
                </a:lnTo>
                <a:lnTo>
                  <a:pt x="1442" y="1929"/>
                </a:lnTo>
                <a:lnTo>
                  <a:pt x="1436" y="1921"/>
                </a:lnTo>
                <a:lnTo>
                  <a:pt x="1455" y="1886"/>
                </a:lnTo>
                <a:lnTo>
                  <a:pt x="1475" y="1873"/>
                </a:lnTo>
                <a:lnTo>
                  <a:pt x="1489" y="1844"/>
                </a:lnTo>
                <a:lnTo>
                  <a:pt x="1515" y="1830"/>
                </a:lnTo>
                <a:lnTo>
                  <a:pt x="1518" y="1800"/>
                </a:lnTo>
                <a:lnTo>
                  <a:pt x="1530" y="1790"/>
                </a:lnTo>
                <a:lnTo>
                  <a:pt x="1543" y="1788"/>
                </a:lnTo>
                <a:lnTo>
                  <a:pt x="1543" y="1771"/>
                </a:lnTo>
                <a:lnTo>
                  <a:pt x="1554" y="1762"/>
                </a:lnTo>
                <a:lnTo>
                  <a:pt x="1590" y="1762"/>
                </a:lnTo>
                <a:lnTo>
                  <a:pt x="1589" y="1775"/>
                </a:lnTo>
                <a:lnTo>
                  <a:pt x="1602" y="1778"/>
                </a:lnTo>
                <a:lnTo>
                  <a:pt x="1596" y="1787"/>
                </a:lnTo>
                <a:lnTo>
                  <a:pt x="1613" y="1781"/>
                </a:lnTo>
                <a:lnTo>
                  <a:pt x="1626" y="1787"/>
                </a:lnTo>
                <a:lnTo>
                  <a:pt x="1622" y="1801"/>
                </a:lnTo>
                <a:lnTo>
                  <a:pt x="1610" y="1803"/>
                </a:lnTo>
                <a:lnTo>
                  <a:pt x="1607" y="1817"/>
                </a:lnTo>
                <a:lnTo>
                  <a:pt x="1582" y="1844"/>
                </a:lnTo>
                <a:lnTo>
                  <a:pt x="1594" y="1844"/>
                </a:lnTo>
                <a:lnTo>
                  <a:pt x="1603" y="1867"/>
                </a:lnTo>
                <a:lnTo>
                  <a:pt x="1596" y="1878"/>
                </a:lnTo>
                <a:lnTo>
                  <a:pt x="1579" y="1873"/>
                </a:lnTo>
                <a:lnTo>
                  <a:pt x="1571" y="1862"/>
                </a:lnTo>
                <a:lnTo>
                  <a:pt x="1579" y="1852"/>
                </a:lnTo>
                <a:lnTo>
                  <a:pt x="1560" y="1852"/>
                </a:lnTo>
                <a:lnTo>
                  <a:pt x="1556" y="1862"/>
                </a:lnTo>
                <a:lnTo>
                  <a:pt x="1534" y="1876"/>
                </a:lnTo>
                <a:lnTo>
                  <a:pt x="1518" y="1876"/>
                </a:lnTo>
                <a:lnTo>
                  <a:pt x="1515" y="1880"/>
                </a:lnTo>
                <a:lnTo>
                  <a:pt x="1530" y="1889"/>
                </a:lnTo>
                <a:lnTo>
                  <a:pt x="1537" y="1914"/>
                </a:lnTo>
                <a:lnTo>
                  <a:pt x="1566" y="1921"/>
                </a:lnTo>
                <a:lnTo>
                  <a:pt x="1586" y="1899"/>
                </a:lnTo>
                <a:lnTo>
                  <a:pt x="1613" y="1912"/>
                </a:lnTo>
                <a:lnTo>
                  <a:pt x="1632" y="1911"/>
                </a:lnTo>
                <a:lnTo>
                  <a:pt x="1628" y="1942"/>
                </a:lnTo>
                <a:lnTo>
                  <a:pt x="1607" y="1948"/>
                </a:lnTo>
                <a:lnTo>
                  <a:pt x="1619" y="1990"/>
                </a:lnTo>
                <a:lnTo>
                  <a:pt x="1628" y="2004"/>
                </a:lnTo>
                <a:lnTo>
                  <a:pt x="1651" y="1988"/>
                </a:lnTo>
                <a:lnTo>
                  <a:pt x="1652" y="1962"/>
                </a:lnTo>
                <a:lnTo>
                  <a:pt x="1651" y="1945"/>
                </a:lnTo>
                <a:lnTo>
                  <a:pt x="1641" y="1932"/>
                </a:lnTo>
                <a:lnTo>
                  <a:pt x="1641" y="1915"/>
                </a:lnTo>
                <a:lnTo>
                  <a:pt x="1668" y="1876"/>
                </a:lnTo>
                <a:lnTo>
                  <a:pt x="1676" y="1855"/>
                </a:lnTo>
                <a:lnTo>
                  <a:pt x="1691" y="1843"/>
                </a:lnTo>
                <a:lnTo>
                  <a:pt x="1723" y="1852"/>
                </a:lnTo>
                <a:lnTo>
                  <a:pt x="1733" y="1873"/>
                </a:lnTo>
                <a:lnTo>
                  <a:pt x="1724" y="1895"/>
                </a:lnTo>
                <a:lnTo>
                  <a:pt x="1708" y="1893"/>
                </a:lnTo>
                <a:lnTo>
                  <a:pt x="1707" y="1901"/>
                </a:lnTo>
                <a:lnTo>
                  <a:pt x="1737" y="1947"/>
                </a:lnTo>
                <a:lnTo>
                  <a:pt x="1747" y="1949"/>
                </a:lnTo>
                <a:lnTo>
                  <a:pt x="1771" y="1914"/>
                </a:lnTo>
                <a:lnTo>
                  <a:pt x="1770" y="1872"/>
                </a:lnTo>
                <a:lnTo>
                  <a:pt x="1776" y="1849"/>
                </a:lnTo>
                <a:lnTo>
                  <a:pt x="1813" y="1821"/>
                </a:lnTo>
                <a:lnTo>
                  <a:pt x="1841" y="1771"/>
                </a:lnTo>
                <a:lnTo>
                  <a:pt x="1855" y="1761"/>
                </a:lnTo>
                <a:lnTo>
                  <a:pt x="1889" y="1711"/>
                </a:lnTo>
                <a:lnTo>
                  <a:pt x="1892" y="1630"/>
                </a:lnTo>
                <a:lnTo>
                  <a:pt x="1901" y="1600"/>
                </a:lnTo>
                <a:lnTo>
                  <a:pt x="1918" y="1596"/>
                </a:lnTo>
                <a:lnTo>
                  <a:pt x="1914" y="1577"/>
                </a:lnTo>
                <a:lnTo>
                  <a:pt x="1902" y="1560"/>
                </a:lnTo>
                <a:lnTo>
                  <a:pt x="1868" y="1529"/>
                </a:lnTo>
                <a:lnTo>
                  <a:pt x="1859" y="1499"/>
                </a:lnTo>
                <a:lnTo>
                  <a:pt x="1846" y="1485"/>
                </a:lnTo>
                <a:lnTo>
                  <a:pt x="1805" y="1469"/>
                </a:lnTo>
                <a:lnTo>
                  <a:pt x="1771" y="1479"/>
                </a:lnTo>
                <a:lnTo>
                  <a:pt x="1714" y="1482"/>
                </a:lnTo>
                <a:lnTo>
                  <a:pt x="1692" y="1495"/>
                </a:lnTo>
                <a:lnTo>
                  <a:pt x="1656" y="1498"/>
                </a:lnTo>
                <a:lnTo>
                  <a:pt x="1593" y="1488"/>
                </a:lnTo>
                <a:lnTo>
                  <a:pt x="1557" y="1463"/>
                </a:lnTo>
                <a:lnTo>
                  <a:pt x="1530" y="1427"/>
                </a:lnTo>
                <a:lnTo>
                  <a:pt x="1523" y="1396"/>
                </a:lnTo>
                <a:lnTo>
                  <a:pt x="1508" y="1386"/>
                </a:lnTo>
                <a:lnTo>
                  <a:pt x="1511" y="1367"/>
                </a:lnTo>
                <a:lnTo>
                  <a:pt x="1527" y="1360"/>
                </a:lnTo>
                <a:lnTo>
                  <a:pt x="1533" y="1338"/>
                </a:lnTo>
                <a:lnTo>
                  <a:pt x="1531" y="1328"/>
                </a:lnTo>
                <a:lnTo>
                  <a:pt x="1523" y="1321"/>
                </a:lnTo>
                <a:lnTo>
                  <a:pt x="1533" y="1312"/>
                </a:lnTo>
                <a:lnTo>
                  <a:pt x="1524" y="1266"/>
                </a:lnTo>
                <a:lnTo>
                  <a:pt x="1502" y="1263"/>
                </a:lnTo>
                <a:lnTo>
                  <a:pt x="1482" y="1275"/>
                </a:lnTo>
                <a:lnTo>
                  <a:pt x="1466" y="1268"/>
                </a:lnTo>
                <a:lnTo>
                  <a:pt x="1436" y="1288"/>
                </a:lnTo>
                <a:lnTo>
                  <a:pt x="1425" y="1275"/>
                </a:lnTo>
                <a:lnTo>
                  <a:pt x="1432" y="1260"/>
                </a:lnTo>
                <a:lnTo>
                  <a:pt x="1448" y="1249"/>
                </a:lnTo>
                <a:lnTo>
                  <a:pt x="1501" y="1256"/>
                </a:lnTo>
                <a:lnTo>
                  <a:pt x="1515" y="1252"/>
                </a:lnTo>
                <a:lnTo>
                  <a:pt x="1515" y="1239"/>
                </a:lnTo>
                <a:lnTo>
                  <a:pt x="1495" y="1203"/>
                </a:lnTo>
                <a:lnTo>
                  <a:pt x="1481" y="1065"/>
                </a:lnTo>
                <a:lnTo>
                  <a:pt x="1488" y="984"/>
                </a:lnTo>
                <a:lnTo>
                  <a:pt x="1501" y="958"/>
                </a:lnTo>
                <a:lnTo>
                  <a:pt x="1494" y="958"/>
                </a:lnTo>
                <a:lnTo>
                  <a:pt x="1507" y="938"/>
                </a:lnTo>
                <a:lnTo>
                  <a:pt x="1507" y="924"/>
                </a:lnTo>
                <a:lnTo>
                  <a:pt x="1452" y="928"/>
                </a:lnTo>
                <a:lnTo>
                  <a:pt x="1394" y="889"/>
                </a:lnTo>
                <a:lnTo>
                  <a:pt x="1321" y="813"/>
                </a:lnTo>
                <a:lnTo>
                  <a:pt x="1274" y="843"/>
                </a:lnTo>
                <a:lnTo>
                  <a:pt x="1239" y="838"/>
                </a:lnTo>
                <a:lnTo>
                  <a:pt x="1200" y="849"/>
                </a:lnTo>
                <a:lnTo>
                  <a:pt x="1144" y="840"/>
                </a:lnTo>
                <a:lnTo>
                  <a:pt x="1104" y="861"/>
                </a:lnTo>
                <a:lnTo>
                  <a:pt x="1085" y="902"/>
                </a:lnTo>
                <a:lnTo>
                  <a:pt x="1058" y="934"/>
                </a:lnTo>
                <a:lnTo>
                  <a:pt x="1030" y="940"/>
                </a:lnTo>
                <a:lnTo>
                  <a:pt x="1035" y="901"/>
                </a:lnTo>
                <a:lnTo>
                  <a:pt x="987" y="878"/>
                </a:lnTo>
                <a:lnTo>
                  <a:pt x="908" y="881"/>
                </a:lnTo>
                <a:lnTo>
                  <a:pt x="851" y="898"/>
                </a:lnTo>
                <a:lnTo>
                  <a:pt x="842" y="920"/>
                </a:lnTo>
                <a:lnTo>
                  <a:pt x="825" y="930"/>
                </a:lnTo>
                <a:lnTo>
                  <a:pt x="782" y="984"/>
                </a:lnTo>
                <a:lnTo>
                  <a:pt x="771" y="1026"/>
                </a:lnTo>
                <a:lnTo>
                  <a:pt x="795" y="1055"/>
                </a:lnTo>
                <a:lnTo>
                  <a:pt x="797" y="1088"/>
                </a:lnTo>
                <a:lnTo>
                  <a:pt x="769" y="1118"/>
                </a:lnTo>
                <a:lnTo>
                  <a:pt x="779" y="1141"/>
                </a:lnTo>
                <a:lnTo>
                  <a:pt x="776" y="1167"/>
                </a:lnTo>
                <a:lnTo>
                  <a:pt x="810" y="1186"/>
                </a:lnTo>
                <a:lnTo>
                  <a:pt x="795" y="1236"/>
                </a:lnTo>
                <a:lnTo>
                  <a:pt x="761" y="1275"/>
                </a:lnTo>
                <a:lnTo>
                  <a:pt x="773" y="1289"/>
                </a:lnTo>
                <a:lnTo>
                  <a:pt x="843" y="1255"/>
                </a:lnTo>
                <a:lnTo>
                  <a:pt x="851" y="1273"/>
                </a:lnTo>
                <a:lnTo>
                  <a:pt x="862" y="1308"/>
                </a:lnTo>
                <a:lnTo>
                  <a:pt x="836" y="1401"/>
                </a:lnTo>
                <a:lnTo>
                  <a:pt x="849" y="1433"/>
                </a:lnTo>
                <a:lnTo>
                  <a:pt x="889" y="1416"/>
                </a:lnTo>
                <a:lnTo>
                  <a:pt x="888" y="1450"/>
                </a:lnTo>
                <a:lnTo>
                  <a:pt x="872" y="1446"/>
                </a:lnTo>
                <a:lnTo>
                  <a:pt x="843" y="1455"/>
                </a:lnTo>
                <a:lnTo>
                  <a:pt x="812" y="1412"/>
                </a:lnTo>
                <a:lnTo>
                  <a:pt x="818" y="1383"/>
                </a:lnTo>
                <a:lnTo>
                  <a:pt x="829" y="1374"/>
                </a:lnTo>
                <a:lnTo>
                  <a:pt x="832" y="1344"/>
                </a:lnTo>
                <a:lnTo>
                  <a:pt x="766" y="1342"/>
                </a:lnTo>
                <a:lnTo>
                  <a:pt x="756" y="1312"/>
                </a:lnTo>
                <a:lnTo>
                  <a:pt x="737" y="1334"/>
                </a:lnTo>
                <a:lnTo>
                  <a:pt x="733" y="1354"/>
                </a:lnTo>
                <a:lnTo>
                  <a:pt x="718" y="1365"/>
                </a:lnTo>
                <a:lnTo>
                  <a:pt x="694" y="1420"/>
                </a:lnTo>
                <a:lnTo>
                  <a:pt x="681" y="1376"/>
                </a:lnTo>
                <a:lnTo>
                  <a:pt x="694" y="1334"/>
                </a:lnTo>
                <a:lnTo>
                  <a:pt x="769" y="1243"/>
                </a:lnTo>
                <a:lnTo>
                  <a:pt x="734" y="1184"/>
                </a:lnTo>
                <a:lnTo>
                  <a:pt x="731" y="1153"/>
                </a:lnTo>
                <a:lnTo>
                  <a:pt x="687" y="1125"/>
                </a:lnTo>
                <a:lnTo>
                  <a:pt x="677" y="1145"/>
                </a:lnTo>
                <a:lnTo>
                  <a:pt x="638" y="1127"/>
                </a:lnTo>
                <a:lnTo>
                  <a:pt x="573" y="1170"/>
                </a:lnTo>
                <a:lnTo>
                  <a:pt x="543" y="1236"/>
                </a:lnTo>
                <a:lnTo>
                  <a:pt x="576" y="1233"/>
                </a:lnTo>
                <a:lnTo>
                  <a:pt x="571" y="1256"/>
                </a:lnTo>
                <a:lnTo>
                  <a:pt x="534" y="1250"/>
                </a:lnTo>
                <a:lnTo>
                  <a:pt x="475" y="1332"/>
                </a:lnTo>
                <a:lnTo>
                  <a:pt x="448" y="1337"/>
                </a:lnTo>
                <a:lnTo>
                  <a:pt x="462" y="1380"/>
                </a:lnTo>
                <a:lnTo>
                  <a:pt x="494" y="1417"/>
                </a:lnTo>
                <a:lnTo>
                  <a:pt x="472" y="1443"/>
                </a:lnTo>
                <a:lnTo>
                  <a:pt x="465" y="1505"/>
                </a:lnTo>
                <a:lnTo>
                  <a:pt x="412" y="1511"/>
                </a:lnTo>
                <a:lnTo>
                  <a:pt x="396" y="1478"/>
                </a:lnTo>
                <a:lnTo>
                  <a:pt x="373" y="1472"/>
                </a:lnTo>
                <a:lnTo>
                  <a:pt x="392" y="1450"/>
                </a:lnTo>
                <a:lnTo>
                  <a:pt x="370" y="1387"/>
                </a:lnTo>
                <a:lnTo>
                  <a:pt x="356" y="1358"/>
                </a:lnTo>
                <a:lnTo>
                  <a:pt x="386" y="1351"/>
                </a:lnTo>
                <a:lnTo>
                  <a:pt x="396" y="1314"/>
                </a:lnTo>
                <a:lnTo>
                  <a:pt x="416" y="1319"/>
                </a:lnTo>
                <a:lnTo>
                  <a:pt x="422" y="1289"/>
                </a:lnTo>
                <a:lnTo>
                  <a:pt x="409" y="1281"/>
                </a:lnTo>
                <a:lnTo>
                  <a:pt x="389" y="1286"/>
                </a:lnTo>
                <a:lnTo>
                  <a:pt x="389" y="1252"/>
                </a:lnTo>
                <a:lnTo>
                  <a:pt x="377" y="1249"/>
                </a:lnTo>
                <a:lnTo>
                  <a:pt x="333" y="1271"/>
                </a:lnTo>
                <a:lnTo>
                  <a:pt x="307" y="1250"/>
                </a:lnTo>
                <a:lnTo>
                  <a:pt x="284" y="1265"/>
                </a:lnTo>
                <a:lnTo>
                  <a:pt x="274" y="1252"/>
                </a:lnTo>
                <a:lnTo>
                  <a:pt x="307" y="1235"/>
                </a:lnTo>
                <a:lnTo>
                  <a:pt x="337" y="1250"/>
                </a:lnTo>
                <a:lnTo>
                  <a:pt x="348" y="1233"/>
                </a:lnTo>
                <a:lnTo>
                  <a:pt x="340" y="1216"/>
                </a:lnTo>
                <a:lnTo>
                  <a:pt x="314" y="1216"/>
                </a:lnTo>
                <a:lnTo>
                  <a:pt x="331" y="1171"/>
                </a:lnTo>
                <a:lnTo>
                  <a:pt x="317" y="1135"/>
                </a:lnTo>
                <a:lnTo>
                  <a:pt x="366" y="1091"/>
                </a:lnTo>
                <a:lnTo>
                  <a:pt x="392" y="1089"/>
                </a:lnTo>
                <a:lnTo>
                  <a:pt x="425" y="1040"/>
                </a:lnTo>
                <a:lnTo>
                  <a:pt x="441" y="973"/>
                </a:lnTo>
                <a:lnTo>
                  <a:pt x="451" y="961"/>
                </a:lnTo>
                <a:lnTo>
                  <a:pt x="452" y="944"/>
                </a:lnTo>
                <a:lnTo>
                  <a:pt x="524" y="940"/>
                </a:lnTo>
                <a:lnTo>
                  <a:pt x="541" y="918"/>
                </a:lnTo>
                <a:lnTo>
                  <a:pt x="569" y="905"/>
                </a:lnTo>
                <a:lnTo>
                  <a:pt x="551" y="879"/>
                </a:lnTo>
                <a:lnTo>
                  <a:pt x="574" y="884"/>
                </a:lnTo>
                <a:lnTo>
                  <a:pt x="593" y="876"/>
                </a:lnTo>
                <a:lnTo>
                  <a:pt x="607" y="899"/>
                </a:lnTo>
                <a:lnTo>
                  <a:pt x="619" y="899"/>
                </a:lnTo>
                <a:lnTo>
                  <a:pt x="630" y="872"/>
                </a:lnTo>
                <a:lnTo>
                  <a:pt x="648" y="874"/>
                </a:lnTo>
                <a:lnTo>
                  <a:pt x="678" y="856"/>
                </a:lnTo>
                <a:lnTo>
                  <a:pt x="694" y="874"/>
                </a:lnTo>
                <a:lnTo>
                  <a:pt x="705" y="871"/>
                </a:lnTo>
                <a:lnTo>
                  <a:pt x="710" y="851"/>
                </a:lnTo>
                <a:lnTo>
                  <a:pt x="725" y="846"/>
                </a:lnTo>
                <a:lnTo>
                  <a:pt x="754" y="840"/>
                </a:lnTo>
                <a:lnTo>
                  <a:pt x="796" y="882"/>
                </a:lnTo>
                <a:lnTo>
                  <a:pt x="829" y="894"/>
                </a:lnTo>
                <a:lnTo>
                  <a:pt x="961" y="845"/>
                </a:lnTo>
                <a:lnTo>
                  <a:pt x="1042" y="845"/>
                </a:lnTo>
                <a:lnTo>
                  <a:pt x="1074" y="822"/>
                </a:lnTo>
                <a:lnTo>
                  <a:pt x="1068" y="794"/>
                </a:lnTo>
                <a:lnTo>
                  <a:pt x="1102" y="789"/>
                </a:lnTo>
                <a:lnTo>
                  <a:pt x="1094" y="807"/>
                </a:lnTo>
                <a:lnTo>
                  <a:pt x="1117" y="820"/>
                </a:lnTo>
                <a:lnTo>
                  <a:pt x="1153" y="820"/>
                </a:lnTo>
                <a:lnTo>
                  <a:pt x="1177" y="776"/>
                </a:lnTo>
                <a:lnTo>
                  <a:pt x="1265" y="832"/>
                </a:lnTo>
                <a:lnTo>
                  <a:pt x="1314" y="803"/>
                </a:lnTo>
                <a:lnTo>
                  <a:pt x="1330" y="802"/>
                </a:lnTo>
                <a:lnTo>
                  <a:pt x="1461" y="915"/>
                </a:lnTo>
                <a:lnTo>
                  <a:pt x="1525" y="914"/>
                </a:lnTo>
                <a:lnTo>
                  <a:pt x="1556" y="855"/>
                </a:lnTo>
                <a:lnTo>
                  <a:pt x="1551" y="852"/>
                </a:lnTo>
                <a:lnTo>
                  <a:pt x="1559" y="835"/>
                </a:lnTo>
                <a:lnTo>
                  <a:pt x="1563" y="797"/>
                </a:lnTo>
                <a:lnTo>
                  <a:pt x="1576" y="771"/>
                </a:lnTo>
                <a:lnTo>
                  <a:pt x="1571" y="766"/>
                </a:lnTo>
                <a:lnTo>
                  <a:pt x="1606" y="698"/>
                </a:lnTo>
                <a:lnTo>
                  <a:pt x="1672" y="630"/>
                </a:lnTo>
                <a:lnTo>
                  <a:pt x="1672" y="579"/>
                </a:lnTo>
                <a:lnTo>
                  <a:pt x="1662" y="523"/>
                </a:lnTo>
                <a:lnTo>
                  <a:pt x="1664" y="501"/>
                </a:lnTo>
                <a:lnTo>
                  <a:pt x="1658" y="449"/>
                </a:lnTo>
                <a:lnTo>
                  <a:pt x="1664" y="395"/>
                </a:lnTo>
                <a:lnTo>
                  <a:pt x="1676" y="382"/>
                </a:lnTo>
                <a:lnTo>
                  <a:pt x="1674" y="353"/>
                </a:lnTo>
                <a:lnTo>
                  <a:pt x="1649" y="317"/>
                </a:lnTo>
                <a:lnTo>
                  <a:pt x="1649" y="305"/>
                </a:lnTo>
                <a:lnTo>
                  <a:pt x="1610" y="259"/>
                </a:lnTo>
                <a:lnTo>
                  <a:pt x="1597" y="212"/>
                </a:lnTo>
                <a:lnTo>
                  <a:pt x="1599" y="190"/>
                </a:lnTo>
                <a:lnTo>
                  <a:pt x="1619" y="144"/>
                </a:lnTo>
                <a:lnTo>
                  <a:pt x="1676" y="61"/>
                </a:lnTo>
                <a:lnTo>
                  <a:pt x="1704" y="38"/>
                </a:lnTo>
                <a:lnTo>
                  <a:pt x="1746" y="16"/>
                </a:lnTo>
                <a:lnTo>
                  <a:pt x="1712" y="0"/>
                </a:lnTo>
                <a:lnTo>
                  <a:pt x="1675" y="15"/>
                </a:lnTo>
                <a:lnTo>
                  <a:pt x="1527" y="140"/>
                </a:lnTo>
                <a:lnTo>
                  <a:pt x="1459" y="177"/>
                </a:lnTo>
                <a:lnTo>
                  <a:pt x="1383" y="192"/>
                </a:lnTo>
                <a:lnTo>
                  <a:pt x="1297" y="183"/>
                </a:lnTo>
                <a:lnTo>
                  <a:pt x="1255" y="258"/>
                </a:lnTo>
                <a:lnTo>
                  <a:pt x="1189" y="331"/>
                </a:lnTo>
                <a:lnTo>
                  <a:pt x="1176" y="353"/>
                </a:lnTo>
                <a:lnTo>
                  <a:pt x="1163" y="400"/>
                </a:lnTo>
                <a:lnTo>
                  <a:pt x="1061" y="574"/>
                </a:lnTo>
                <a:lnTo>
                  <a:pt x="1006" y="639"/>
                </a:lnTo>
                <a:lnTo>
                  <a:pt x="923" y="697"/>
                </a:lnTo>
                <a:lnTo>
                  <a:pt x="818" y="718"/>
                </a:lnTo>
                <a:lnTo>
                  <a:pt x="728" y="707"/>
                </a:lnTo>
                <a:lnTo>
                  <a:pt x="694" y="687"/>
                </a:lnTo>
                <a:lnTo>
                  <a:pt x="664" y="689"/>
                </a:lnTo>
                <a:lnTo>
                  <a:pt x="592" y="734"/>
                </a:lnTo>
                <a:lnTo>
                  <a:pt x="533" y="750"/>
                </a:lnTo>
                <a:lnTo>
                  <a:pt x="498" y="746"/>
                </a:lnTo>
                <a:lnTo>
                  <a:pt x="439" y="718"/>
                </a:lnTo>
                <a:lnTo>
                  <a:pt x="422" y="724"/>
                </a:lnTo>
                <a:lnTo>
                  <a:pt x="406" y="738"/>
                </a:lnTo>
                <a:lnTo>
                  <a:pt x="399" y="761"/>
                </a:lnTo>
                <a:lnTo>
                  <a:pt x="360" y="806"/>
                </a:lnTo>
                <a:lnTo>
                  <a:pt x="340" y="810"/>
                </a:lnTo>
                <a:lnTo>
                  <a:pt x="308" y="866"/>
                </a:lnTo>
                <a:lnTo>
                  <a:pt x="248" y="941"/>
                </a:lnTo>
                <a:lnTo>
                  <a:pt x="174" y="1086"/>
                </a:lnTo>
                <a:lnTo>
                  <a:pt x="163" y="1143"/>
                </a:lnTo>
                <a:lnTo>
                  <a:pt x="166" y="1206"/>
                </a:lnTo>
                <a:lnTo>
                  <a:pt x="172" y="1212"/>
                </a:lnTo>
                <a:lnTo>
                  <a:pt x="173" y="1202"/>
                </a:lnTo>
                <a:lnTo>
                  <a:pt x="180" y="1197"/>
                </a:lnTo>
                <a:lnTo>
                  <a:pt x="179" y="1180"/>
                </a:lnTo>
                <a:lnTo>
                  <a:pt x="174" y="1174"/>
                </a:lnTo>
                <a:lnTo>
                  <a:pt x="180" y="1148"/>
                </a:lnTo>
                <a:lnTo>
                  <a:pt x="176" y="1137"/>
                </a:lnTo>
                <a:lnTo>
                  <a:pt x="190" y="1135"/>
                </a:lnTo>
                <a:lnTo>
                  <a:pt x="209" y="1150"/>
                </a:lnTo>
                <a:lnTo>
                  <a:pt x="219" y="1166"/>
                </a:lnTo>
                <a:lnTo>
                  <a:pt x="225" y="1209"/>
                </a:lnTo>
                <a:lnTo>
                  <a:pt x="236" y="1223"/>
                </a:lnTo>
                <a:lnTo>
                  <a:pt x="238" y="1236"/>
                </a:lnTo>
                <a:lnTo>
                  <a:pt x="243" y="1239"/>
                </a:lnTo>
                <a:lnTo>
                  <a:pt x="248" y="1256"/>
                </a:lnTo>
                <a:lnTo>
                  <a:pt x="264" y="1263"/>
                </a:lnTo>
                <a:lnTo>
                  <a:pt x="289" y="1275"/>
                </a:lnTo>
                <a:lnTo>
                  <a:pt x="318" y="1307"/>
                </a:lnTo>
                <a:lnTo>
                  <a:pt x="328" y="1304"/>
                </a:lnTo>
                <a:lnTo>
                  <a:pt x="340" y="1355"/>
                </a:lnTo>
                <a:lnTo>
                  <a:pt x="367" y="1399"/>
                </a:lnTo>
                <a:lnTo>
                  <a:pt x="346" y="1419"/>
                </a:lnTo>
                <a:lnTo>
                  <a:pt x="311" y="1397"/>
                </a:lnTo>
                <a:lnTo>
                  <a:pt x="248" y="1376"/>
                </a:lnTo>
                <a:lnTo>
                  <a:pt x="213" y="1381"/>
                </a:lnTo>
                <a:lnTo>
                  <a:pt x="206" y="1403"/>
                </a:lnTo>
                <a:lnTo>
                  <a:pt x="200" y="1404"/>
                </a:lnTo>
                <a:lnTo>
                  <a:pt x="196" y="1370"/>
                </a:lnTo>
                <a:lnTo>
                  <a:pt x="210" y="1361"/>
                </a:lnTo>
                <a:lnTo>
                  <a:pt x="213" y="1353"/>
                </a:lnTo>
                <a:lnTo>
                  <a:pt x="167" y="1337"/>
                </a:lnTo>
                <a:lnTo>
                  <a:pt x="170" y="1319"/>
                </a:lnTo>
                <a:lnTo>
                  <a:pt x="124" y="1299"/>
                </a:lnTo>
                <a:lnTo>
                  <a:pt x="125" y="1294"/>
                </a:lnTo>
                <a:lnTo>
                  <a:pt x="157" y="1279"/>
                </a:lnTo>
                <a:lnTo>
                  <a:pt x="157" y="1269"/>
                </a:lnTo>
                <a:lnTo>
                  <a:pt x="141" y="1271"/>
                </a:lnTo>
                <a:lnTo>
                  <a:pt x="138" y="1266"/>
                </a:lnTo>
                <a:lnTo>
                  <a:pt x="154" y="1233"/>
                </a:lnTo>
                <a:lnTo>
                  <a:pt x="169" y="1232"/>
                </a:lnTo>
                <a:lnTo>
                  <a:pt x="167" y="1225"/>
                </a:lnTo>
                <a:lnTo>
                  <a:pt x="160" y="1217"/>
                </a:lnTo>
                <a:lnTo>
                  <a:pt x="147" y="1223"/>
                </a:lnTo>
                <a:lnTo>
                  <a:pt x="120" y="1278"/>
                </a:lnTo>
                <a:lnTo>
                  <a:pt x="88" y="1406"/>
                </a:lnTo>
                <a:lnTo>
                  <a:pt x="78" y="1473"/>
                </a:lnTo>
                <a:lnTo>
                  <a:pt x="74" y="1811"/>
                </a:lnTo>
                <a:lnTo>
                  <a:pt x="49" y="1952"/>
                </a:lnTo>
                <a:lnTo>
                  <a:pt x="48" y="2060"/>
                </a:lnTo>
                <a:lnTo>
                  <a:pt x="58" y="2059"/>
                </a:lnTo>
                <a:lnTo>
                  <a:pt x="75" y="1948"/>
                </a:lnTo>
                <a:lnTo>
                  <a:pt x="71" y="1921"/>
                </a:lnTo>
                <a:lnTo>
                  <a:pt x="89" y="1937"/>
                </a:lnTo>
                <a:lnTo>
                  <a:pt x="131" y="1947"/>
                </a:lnTo>
                <a:lnTo>
                  <a:pt x="159" y="1997"/>
                </a:lnTo>
                <a:lnTo>
                  <a:pt x="172" y="2008"/>
                </a:lnTo>
                <a:lnTo>
                  <a:pt x="169" y="2029"/>
                </a:lnTo>
                <a:lnTo>
                  <a:pt x="173" y="2059"/>
                </a:lnTo>
                <a:lnTo>
                  <a:pt x="182" y="2080"/>
                </a:lnTo>
                <a:lnTo>
                  <a:pt x="213" y="2124"/>
                </a:lnTo>
                <a:lnTo>
                  <a:pt x="222" y="2142"/>
                </a:lnTo>
                <a:lnTo>
                  <a:pt x="216" y="2165"/>
                </a:lnTo>
                <a:lnTo>
                  <a:pt x="228" y="2175"/>
                </a:lnTo>
                <a:lnTo>
                  <a:pt x="143" y="2252"/>
                </a:lnTo>
                <a:lnTo>
                  <a:pt x="128" y="2250"/>
                </a:lnTo>
                <a:lnTo>
                  <a:pt x="125" y="2264"/>
                </a:lnTo>
                <a:lnTo>
                  <a:pt x="107" y="2262"/>
                </a:lnTo>
                <a:lnTo>
                  <a:pt x="115" y="2239"/>
                </a:lnTo>
                <a:lnTo>
                  <a:pt x="87" y="2237"/>
                </a:lnTo>
                <a:lnTo>
                  <a:pt x="89" y="2223"/>
                </a:lnTo>
                <a:lnTo>
                  <a:pt x="82" y="2213"/>
                </a:lnTo>
                <a:lnTo>
                  <a:pt x="85" y="2201"/>
                </a:lnTo>
                <a:lnTo>
                  <a:pt x="75" y="2172"/>
                </a:lnTo>
                <a:lnTo>
                  <a:pt x="81" y="2168"/>
                </a:lnTo>
                <a:lnTo>
                  <a:pt x="77" y="2128"/>
                </a:lnTo>
                <a:lnTo>
                  <a:pt x="59" y="2067"/>
                </a:lnTo>
                <a:lnTo>
                  <a:pt x="49" y="2069"/>
                </a:lnTo>
                <a:lnTo>
                  <a:pt x="61" y="2132"/>
                </a:lnTo>
                <a:lnTo>
                  <a:pt x="77" y="2348"/>
                </a:lnTo>
                <a:close/>
              </a:path>
            </a:pathLst>
          </a:custGeom>
          <a:solidFill>
            <a:srgbClr val="CCFFCC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947" name="Freeform 3"/>
          <p:cNvSpPr>
            <a:spLocks/>
          </p:cNvSpPr>
          <p:nvPr/>
        </p:nvSpPr>
        <p:spPr bwMode="auto">
          <a:xfrm>
            <a:off x="1328738" y="4044950"/>
            <a:ext cx="617537" cy="746125"/>
          </a:xfrm>
          <a:custGeom>
            <a:avLst/>
            <a:gdLst/>
            <a:ahLst/>
            <a:cxnLst>
              <a:cxn ang="0">
                <a:pos x="658" y="457"/>
              </a:cxn>
              <a:cxn ang="0">
                <a:pos x="691" y="358"/>
              </a:cxn>
              <a:cxn ang="0">
                <a:pos x="704" y="270"/>
              </a:cxn>
              <a:cxn ang="0">
                <a:pos x="754" y="243"/>
              </a:cxn>
              <a:cxn ang="0">
                <a:pos x="774" y="335"/>
              </a:cxn>
              <a:cxn ang="0">
                <a:pos x="793" y="414"/>
              </a:cxn>
              <a:cxn ang="0">
                <a:pos x="780" y="482"/>
              </a:cxn>
              <a:cxn ang="0">
                <a:pos x="763" y="545"/>
              </a:cxn>
              <a:cxn ang="0">
                <a:pos x="813" y="561"/>
              </a:cxn>
              <a:cxn ang="0">
                <a:pos x="819" y="503"/>
              </a:cxn>
              <a:cxn ang="0">
                <a:pos x="812" y="426"/>
              </a:cxn>
              <a:cxn ang="0">
                <a:pos x="787" y="347"/>
              </a:cxn>
              <a:cxn ang="0">
                <a:pos x="782" y="242"/>
              </a:cxn>
              <a:cxn ang="0">
                <a:pos x="734" y="180"/>
              </a:cxn>
              <a:cxn ang="0">
                <a:pos x="655" y="167"/>
              </a:cxn>
              <a:cxn ang="0">
                <a:pos x="796" y="79"/>
              </a:cxn>
              <a:cxn ang="0">
                <a:pos x="1031" y="40"/>
              </a:cxn>
              <a:cxn ang="0">
                <a:pos x="1151" y="138"/>
              </a:cxn>
              <a:cxn ang="0">
                <a:pos x="1137" y="372"/>
              </a:cxn>
              <a:cxn ang="0">
                <a:pos x="1149" y="498"/>
              </a:cxn>
              <a:cxn ang="0">
                <a:pos x="1105" y="588"/>
              </a:cxn>
              <a:cxn ang="0">
                <a:pos x="1049" y="633"/>
              </a:cxn>
              <a:cxn ang="0">
                <a:pos x="892" y="759"/>
              </a:cxn>
              <a:cxn ang="0">
                <a:pos x="995" y="883"/>
              </a:cxn>
              <a:cxn ang="0">
                <a:pos x="1003" y="1060"/>
              </a:cxn>
              <a:cxn ang="0">
                <a:pos x="828" y="1201"/>
              </a:cxn>
              <a:cxn ang="0">
                <a:pos x="770" y="1192"/>
              </a:cxn>
              <a:cxn ang="0">
                <a:pos x="816" y="1211"/>
              </a:cxn>
              <a:cxn ang="0">
                <a:pos x="868" y="1276"/>
              </a:cxn>
              <a:cxn ang="0">
                <a:pos x="867" y="1366"/>
              </a:cxn>
              <a:cxn ang="0">
                <a:pos x="789" y="1410"/>
              </a:cxn>
              <a:cxn ang="0">
                <a:pos x="682" y="1361"/>
              </a:cxn>
              <a:cxn ang="0">
                <a:pos x="589" y="1263"/>
              </a:cxn>
              <a:cxn ang="0">
                <a:pos x="593" y="1207"/>
              </a:cxn>
              <a:cxn ang="0">
                <a:pos x="610" y="1171"/>
              </a:cxn>
              <a:cxn ang="0">
                <a:pos x="572" y="1128"/>
              </a:cxn>
              <a:cxn ang="0">
                <a:pos x="428" y="1119"/>
              </a:cxn>
              <a:cxn ang="0">
                <a:pos x="382" y="1092"/>
              </a:cxn>
              <a:cxn ang="0">
                <a:pos x="315" y="1120"/>
              </a:cxn>
              <a:cxn ang="0">
                <a:pos x="257" y="1122"/>
              </a:cxn>
              <a:cxn ang="0">
                <a:pos x="149" y="944"/>
              </a:cxn>
              <a:cxn ang="0">
                <a:pos x="244" y="893"/>
              </a:cxn>
              <a:cxn ang="0">
                <a:pos x="176" y="726"/>
              </a:cxn>
              <a:cxn ang="0">
                <a:pos x="151" y="723"/>
              </a:cxn>
              <a:cxn ang="0">
                <a:pos x="107" y="571"/>
              </a:cxn>
              <a:cxn ang="0">
                <a:pos x="91" y="547"/>
              </a:cxn>
              <a:cxn ang="0">
                <a:pos x="144" y="549"/>
              </a:cxn>
              <a:cxn ang="0">
                <a:pos x="74" y="472"/>
              </a:cxn>
              <a:cxn ang="0">
                <a:pos x="116" y="466"/>
              </a:cxn>
              <a:cxn ang="0">
                <a:pos x="233" y="459"/>
              </a:cxn>
              <a:cxn ang="0">
                <a:pos x="281" y="436"/>
              </a:cxn>
              <a:cxn ang="0">
                <a:pos x="337" y="418"/>
              </a:cxn>
              <a:cxn ang="0">
                <a:pos x="339" y="325"/>
              </a:cxn>
              <a:cxn ang="0">
                <a:pos x="446" y="292"/>
              </a:cxn>
              <a:cxn ang="0">
                <a:pos x="288" y="158"/>
              </a:cxn>
              <a:cxn ang="0">
                <a:pos x="441" y="197"/>
              </a:cxn>
              <a:cxn ang="0">
                <a:pos x="587" y="175"/>
              </a:cxn>
              <a:cxn ang="0">
                <a:pos x="587" y="256"/>
              </a:cxn>
              <a:cxn ang="0">
                <a:pos x="576" y="332"/>
              </a:cxn>
              <a:cxn ang="0">
                <a:pos x="521" y="387"/>
              </a:cxn>
              <a:cxn ang="0">
                <a:pos x="593" y="418"/>
              </a:cxn>
              <a:cxn ang="0">
                <a:pos x="523" y="472"/>
              </a:cxn>
              <a:cxn ang="0">
                <a:pos x="616" y="500"/>
              </a:cxn>
            </a:cxnLst>
            <a:rect l="0" t="0" r="r" b="b"/>
            <a:pathLst>
              <a:path w="1167" h="1410">
                <a:moveTo>
                  <a:pt x="626" y="513"/>
                </a:moveTo>
                <a:lnTo>
                  <a:pt x="646" y="496"/>
                </a:lnTo>
                <a:lnTo>
                  <a:pt x="656" y="467"/>
                </a:lnTo>
                <a:lnTo>
                  <a:pt x="669" y="457"/>
                </a:lnTo>
                <a:lnTo>
                  <a:pt x="658" y="457"/>
                </a:lnTo>
                <a:lnTo>
                  <a:pt x="652" y="437"/>
                </a:lnTo>
                <a:lnTo>
                  <a:pt x="664" y="385"/>
                </a:lnTo>
                <a:lnTo>
                  <a:pt x="671" y="380"/>
                </a:lnTo>
                <a:lnTo>
                  <a:pt x="671" y="370"/>
                </a:lnTo>
                <a:lnTo>
                  <a:pt x="691" y="358"/>
                </a:lnTo>
                <a:lnTo>
                  <a:pt x="708" y="360"/>
                </a:lnTo>
                <a:lnTo>
                  <a:pt x="724" y="326"/>
                </a:lnTo>
                <a:lnTo>
                  <a:pt x="723" y="311"/>
                </a:lnTo>
                <a:lnTo>
                  <a:pt x="707" y="298"/>
                </a:lnTo>
                <a:lnTo>
                  <a:pt x="704" y="270"/>
                </a:lnTo>
                <a:lnTo>
                  <a:pt x="688" y="240"/>
                </a:lnTo>
                <a:lnTo>
                  <a:pt x="690" y="220"/>
                </a:lnTo>
                <a:lnTo>
                  <a:pt x="726" y="224"/>
                </a:lnTo>
                <a:lnTo>
                  <a:pt x="737" y="243"/>
                </a:lnTo>
                <a:lnTo>
                  <a:pt x="754" y="243"/>
                </a:lnTo>
                <a:lnTo>
                  <a:pt x="751" y="256"/>
                </a:lnTo>
                <a:lnTo>
                  <a:pt x="769" y="270"/>
                </a:lnTo>
                <a:lnTo>
                  <a:pt x="756" y="301"/>
                </a:lnTo>
                <a:lnTo>
                  <a:pt x="757" y="324"/>
                </a:lnTo>
                <a:lnTo>
                  <a:pt x="774" y="335"/>
                </a:lnTo>
                <a:lnTo>
                  <a:pt x="782" y="372"/>
                </a:lnTo>
                <a:lnTo>
                  <a:pt x="789" y="383"/>
                </a:lnTo>
                <a:lnTo>
                  <a:pt x="786" y="394"/>
                </a:lnTo>
                <a:lnTo>
                  <a:pt x="795" y="400"/>
                </a:lnTo>
                <a:lnTo>
                  <a:pt x="793" y="414"/>
                </a:lnTo>
                <a:lnTo>
                  <a:pt x="800" y="439"/>
                </a:lnTo>
                <a:lnTo>
                  <a:pt x="796" y="449"/>
                </a:lnTo>
                <a:lnTo>
                  <a:pt x="802" y="456"/>
                </a:lnTo>
                <a:lnTo>
                  <a:pt x="800" y="476"/>
                </a:lnTo>
                <a:lnTo>
                  <a:pt x="780" y="482"/>
                </a:lnTo>
                <a:lnTo>
                  <a:pt x="772" y="493"/>
                </a:lnTo>
                <a:lnTo>
                  <a:pt x="764" y="477"/>
                </a:lnTo>
                <a:lnTo>
                  <a:pt x="757" y="480"/>
                </a:lnTo>
                <a:lnTo>
                  <a:pt x="753" y="541"/>
                </a:lnTo>
                <a:lnTo>
                  <a:pt x="763" y="545"/>
                </a:lnTo>
                <a:lnTo>
                  <a:pt x="763" y="561"/>
                </a:lnTo>
                <a:lnTo>
                  <a:pt x="795" y="555"/>
                </a:lnTo>
                <a:lnTo>
                  <a:pt x="792" y="575"/>
                </a:lnTo>
                <a:lnTo>
                  <a:pt x="808" y="578"/>
                </a:lnTo>
                <a:lnTo>
                  <a:pt x="813" y="561"/>
                </a:lnTo>
                <a:lnTo>
                  <a:pt x="802" y="551"/>
                </a:lnTo>
                <a:lnTo>
                  <a:pt x="805" y="532"/>
                </a:lnTo>
                <a:lnTo>
                  <a:pt x="812" y="538"/>
                </a:lnTo>
                <a:lnTo>
                  <a:pt x="826" y="508"/>
                </a:lnTo>
                <a:lnTo>
                  <a:pt x="819" y="503"/>
                </a:lnTo>
                <a:lnTo>
                  <a:pt x="832" y="486"/>
                </a:lnTo>
                <a:lnTo>
                  <a:pt x="816" y="469"/>
                </a:lnTo>
                <a:lnTo>
                  <a:pt x="819" y="453"/>
                </a:lnTo>
                <a:lnTo>
                  <a:pt x="810" y="439"/>
                </a:lnTo>
                <a:lnTo>
                  <a:pt x="812" y="426"/>
                </a:lnTo>
                <a:lnTo>
                  <a:pt x="819" y="424"/>
                </a:lnTo>
                <a:lnTo>
                  <a:pt x="808" y="413"/>
                </a:lnTo>
                <a:lnTo>
                  <a:pt x="810" y="397"/>
                </a:lnTo>
                <a:lnTo>
                  <a:pt x="800" y="364"/>
                </a:lnTo>
                <a:lnTo>
                  <a:pt x="787" y="347"/>
                </a:lnTo>
                <a:lnTo>
                  <a:pt x="787" y="328"/>
                </a:lnTo>
                <a:lnTo>
                  <a:pt x="796" y="325"/>
                </a:lnTo>
                <a:lnTo>
                  <a:pt x="799" y="302"/>
                </a:lnTo>
                <a:lnTo>
                  <a:pt x="789" y="295"/>
                </a:lnTo>
                <a:lnTo>
                  <a:pt x="782" y="242"/>
                </a:lnTo>
                <a:lnTo>
                  <a:pt x="767" y="213"/>
                </a:lnTo>
                <a:lnTo>
                  <a:pt x="764" y="194"/>
                </a:lnTo>
                <a:lnTo>
                  <a:pt x="750" y="193"/>
                </a:lnTo>
                <a:lnTo>
                  <a:pt x="753" y="177"/>
                </a:lnTo>
                <a:lnTo>
                  <a:pt x="734" y="180"/>
                </a:lnTo>
                <a:lnTo>
                  <a:pt x="711" y="197"/>
                </a:lnTo>
                <a:lnTo>
                  <a:pt x="681" y="208"/>
                </a:lnTo>
                <a:lnTo>
                  <a:pt x="658" y="206"/>
                </a:lnTo>
                <a:lnTo>
                  <a:pt x="649" y="181"/>
                </a:lnTo>
                <a:lnTo>
                  <a:pt x="655" y="167"/>
                </a:lnTo>
                <a:lnTo>
                  <a:pt x="691" y="145"/>
                </a:lnTo>
                <a:lnTo>
                  <a:pt x="710" y="150"/>
                </a:lnTo>
                <a:lnTo>
                  <a:pt x="744" y="119"/>
                </a:lnTo>
                <a:lnTo>
                  <a:pt x="757" y="118"/>
                </a:lnTo>
                <a:lnTo>
                  <a:pt x="796" y="79"/>
                </a:lnTo>
                <a:lnTo>
                  <a:pt x="865" y="26"/>
                </a:lnTo>
                <a:lnTo>
                  <a:pt x="951" y="0"/>
                </a:lnTo>
                <a:lnTo>
                  <a:pt x="987" y="14"/>
                </a:lnTo>
                <a:lnTo>
                  <a:pt x="997" y="26"/>
                </a:lnTo>
                <a:lnTo>
                  <a:pt x="1031" y="40"/>
                </a:lnTo>
                <a:lnTo>
                  <a:pt x="1085" y="43"/>
                </a:lnTo>
                <a:lnTo>
                  <a:pt x="1118" y="63"/>
                </a:lnTo>
                <a:lnTo>
                  <a:pt x="1167" y="109"/>
                </a:lnTo>
                <a:lnTo>
                  <a:pt x="1159" y="116"/>
                </a:lnTo>
                <a:lnTo>
                  <a:pt x="1151" y="138"/>
                </a:lnTo>
                <a:lnTo>
                  <a:pt x="1123" y="160"/>
                </a:lnTo>
                <a:lnTo>
                  <a:pt x="1101" y="221"/>
                </a:lnTo>
                <a:lnTo>
                  <a:pt x="1095" y="255"/>
                </a:lnTo>
                <a:lnTo>
                  <a:pt x="1131" y="332"/>
                </a:lnTo>
                <a:lnTo>
                  <a:pt x="1137" y="372"/>
                </a:lnTo>
                <a:lnTo>
                  <a:pt x="1153" y="410"/>
                </a:lnTo>
                <a:lnTo>
                  <a:pt x="1154" y="449"/>
                </a:lnTo>
                <a:lnTo>
                  <a:pt x="1143" y="479"/>
                </a:lnTo>
                <a:lnTo>
                  <a:pt x="1150" y="486"/>
                </a:lnTo>
                <a:lnTo>
                  <a:pt x="1149" y="498"/>
                </a:lnTo>
                <a:lnTo>
                  <a:pt x="1159" y="495"/>
                </a:lnTo>
                <a:lnTo>
                  <a:pt x="1159" y="505"/>
                </a:lnTo>
                <a:lnTo>
                  <a:pt x="1154" y="508"/>
                </a:lnTo>
                <a:lnTo>
                  <a:pt x="1159" y="518"/>
                </a:lnTo>
                <a:lnTo>
                  <a:pt x="1105" y="588"/>
                </a:lnTo>
                <a:lnTo>
                  <a:pt x="1098" y="588"/>
                </a:lnTo>
                <a:lnTo>
                  <a:pt x="1097" y="598"/>
                </a:lnTo>
                <a:lnTo>
                  <a:pt x="1085" y="597"/>
                </a:lnTo>
                <a:lnTo>
                  <a:pt x="1078" y="634"/>
                </a:lnTo>
                <a:lnTo>
                  <a:pt x="1049" y="633"/>
                </a:lnTo>
                <a:lnTo>
                  <a:pt x="1042" y="621"/>
                </a:lnTo>
                <a:lnTo>
                  <a:pt x="1023" y="621"/>
                </a:lnTo>
                <a:lnTo>
                  <a:pt x="1006" y="624"/>
                </a:lnTo>
                <a:lnTo>
                  <a:pt x="923" y="702"/>
                </a:lnTo>
                <a:lnTo>
                  <a:pt x="892" y="759"/>
                </a:lnTo>
                <a:lnTo>
                  <a:pt x="881" y="826"/>
                </a:lnTo>
                <a:lnTo>
                  <a:pt x="897" y="850"/>
                </a:lnTo>
                <a:lnTo>
                  <a:pt x="949" y="877"/>
                </a:lnTo>
                <a:lnTo>
                  <a:pt x="972" y="880"/>
                </a:lnTo>
                <a:lnTo>
                  <a:pt x="995" y="883"/>
                </a:lnTo>
                <a:lnTo>
                  <a:pt x="1048" y="932"/>
                </a:lnTo>
                <a:lnTo>
                  <a:pt x="1059" y="965"/>
                </a:lnTo>
                <a:lnTo>
                  <a:pt x="1059" y="1018"/>
                </a:lnTo>
                <a:lnTo>
                  <a:pt x="1025" y="1056"/>
                </a:lnTo>
                <a:lnTo>
                  <a:pt x="1003" y="1060"/>
                </a:lnTo>
                <a:lnTo>
                  <a:pt x="993" y="1083"/>
                </a:lnTo>
                <a:lnTo>
                  <a:pt x="938" y="1073"/>
                </a:lnTo>
                <a:lnTo>
                  <a:pt x="865" y="1109"/>
                </a:lnTo>
                <a:lnTo>
                  <a:pt x="833" y="1151"/>
                </a:lnTo>
                <a:lnTo>
                  <a:pt x="828" y="1201"/>
                </a:lnTo>
                <a:lnTo>
                  <a:pt x="813" y="1200"/>
                </a:lnTo>
                <a:lnTo>
                  <a:pt x="822" y="1158"/>
                </a:lnTo>
                <a:lnTo>
                  <a:pt x="797" y="1162"/>
                </a:lnTo>
                <a:lnTo>
                  <a:pt x="777" y="1177"/>
                </a:lnTo>
                <a:lnTo>
                  <a:pt x="770" y="1192"/>
                </a:lnTo>
                <a:lnTo>
                  <a:pt x="787" y="1204"/>
                </a:lnTo>
                <a:lnTo>
                  <a:pt x="785" y="1223"/>
                </a:lnTo>
                <a:lnTo>
                  <a:pt x="800" y="1225"/>
                </a:lnTo>
                <a:lnTo>
                  <a:pt x="805" y="1214"/>
                </a:lnTo>
                <a:lnTo>
                  <a:pt x="816" y="1211"/>
                </a:lnTo>
                <a:lnTo>
                  <a:pt x="819" y="1225"/>
                </a:lnTo>
                <a:lnTo>
                  <a:pt x="841" y="1220"/>
                </a:lnTo>
                <a:lnTo>
                  <a:pt x="846" y="1208"/>
                </a:lnTo>
                <a:lnTo>
                  <a:pt x="869" y="1220"/>
                </a:lnTo>
                <a:lnTo>
                  <a:pt x="868" y="1276"/>
                </a:lnTo>
                <a:lnTo>
                  <a:pt x="842" y="1282"/>
                </a:lnTo>
                <a:lnTo>
                  <a:pt x="842" y="1313"/>
                </a:lnTo>
                <a:lnTo>
                  <a:pt x="851" y="1313"/>
                </a:lnTo>
                <a:lnTo>
                  <a:pt x="846" y="1328"/>
                </a:lnTo>
                <a:lnTo>
                  <a:pt x="867" y="1366"/>
                </a:lnTo>
                <a:lnTo>
                  <a:pt x="884" y="1362"/>
                </a:lnTo>
                <a:lnTo>
                  <a:pt x="872" y="1375"/>
                </a:lnTo>
                <a:lnTo>
                  <a:pt x="839" y="1374"/>
                </a:lnTo>
                <a:lnTo>
                  <a:pt x="809" y="1404"/>
                </a:lnTo>
                <a:lnTo>
                  <a:pt x="789" y="1410"/>
                </a:lnTo>
                <a:lnTo>
                  <a:pt x="750" y="1398"/>
                </a:lnTo>
                <a:lnTo>
                  <a:pt x="723" y="1362"/>
                </a:lnTo>
                <a:lnTo>
                  <a:pt x="708" y="1356"/>
                </a:lnTo>
                <a:lnTo>
                  <a:pt x="700" y="1365"/>
                </a:lnTo>
                <a:lnTo>
                  <a:pt x="682" y="1361"/>
                </a:lnTo>
                <a:lnTo>
                  <a:pt x="644" y="1316"/>
                </a:lnTo>
                <a:lnTo>
                  <a:pt x="623" y="1264"/>
                </a:lnTo>
                <a:lnTo>
                  <a:pt x="600" y="1248"/>
                </a:lnTo>
                <a:lnTo>
                  <a:pt x="600" y="1267"/>
                </a:lnTo>
                <a:lnTo>
                  <a:pt x="589" y="1263"/>
                </a:lnTo>
                <a:lnTo>
                  <a:pt x="589" y="1241"/>
                </a:lnTo>
                <a:lnTo>
                  <a:pt x="577" y="1241"/>
                </a:lnTo>
                <a:lnTo>
                  <a:pt x="563" y="1215"/>
                </a:lnTo>
                <a:lnTo>
                  <a:pt x="566" y="1205"/>
                </a:lnTo>
                <a:lnTo>
                  <a:pt x="593" y="1207"/>
                </a:lnTo>
                <a:lnTo>
                  <a:pt x="606" y="1189"/>
                </a:lnTo>
                <a:lnTo>
                  <a:pt x="626" y="1191"/>
                </a:lnTo>
                <a:lnTo>
                  <a:pt x="629" y="1169"/>
                </a:lnTo>
                <a:lnTo>
                  <a:pt x="619" y="1162"/>
                </a:lnTo>
                <a:lnTo>
                  <a:pt x="610" y="1171"/>
                </a:lnTo>
                <a:lnTo>
                  <a:pt x="608" y="1158"/>
                </a:lnTo>
                <a:lnTo>
                  <a:pt x="562" y="1162"/>
                </a:lnTo>
                <a:lnTo>
                  <a:pt x="564" y="1146"/>
                </a:lnTo>
                <a:lnTo>
                  <a:pt x="583" y="1132"/>
                </a:lnTo>
                <a:lnTo>
                  <a:pt x="572" y="1128"/>
                </a:lnTo>
                <a:lnTo>
                  <a:pt x="582" y="1110"/>
                </a:lnTo>
                <a:lnTo>
                  <a:pt x="550" y="1105"/>
                </a:lnTo>
                <a:lnTo>
                  <a:pt x="508" y="1143"/>
                </a:lnTo>
                <a:lnTo>
                  <a:pt x="449" y="1130"/>
                </a:lnTo>
                <a:lnTo>
                  <a:pt x="428" y="1119"/>
                </a:lnTo>
                <a:lnTo>
                  <a:pt x="416" y="1120"/>
                </a:lnTo>
                <a:lnTo>
                  <a:pt x="413" y="1113"/>
                </a:lnTo>
                <a:lnTo>
                  <a:pt x="400" y="1112"/>
                </a:lnTo>
                <a:lnTo>
                  <a:pt x="402" y="1105"/>
                </a:lnTo>
                <a:lnTo>
                  <a:pt x="382" y="1092"/>
                </a:lnTo>
                <a:lnTo>
                  <a:pt x="370" y="1107"/>
                </a:lnTo>
                <a:lnTo>
                  <a:pt x="356" y="1107"/>
                </a:lnTo>
                <a:lnTo>
                  <a:pt x="337" y="1122"/>
                </a:lnTo>
                <a:lnTo>
                  <a:pt x="326" y="1109"/>
                </a:lnTo>
                <a:lnTo>
                  <a:pt x="315" y="1120"/>
                </a:lnTo>
                <a:lnTo>
                  <a:pt x="308" y="1110"/>
                </a:lnTo>
                <a:lnTo>
                  <a:pt x="301" y="1110"/>
                </a:lnTo>
                <a:lnTo>
                  <a:pt x="281" y="1135"/>
                </a:lnTo>
                <a:lnTo>
                  <a:pt x="275" y="1125"/>
                </a:lnTo>
                <a:lnTo>
                  <a:pt x="257" y="1122"/>
                </a:lnTo>
                <a:lnTo>
                  <a:pt x="246" y="1107"/>
                </a:lnTo>
                <a:lnTo>
                  <a:pt x="248" y="1021"/>
                </a:lnTo>
                <a:lnTo>
                  <a:pt x="176" y="974"/>
                </a:lnTo>
                <a:lnTo>
                  <a:pt x="179" y="956"/>
                </a:lnTo>
                <a:lnTo>
                  <a:pt x="149" y="944"/>
                </a:lnTo>
                <a:lnTo>
                  <a:pt x="166" y="916"/>
                </a:lnTo>
                <a:lnTo>
                  <a:pt x="172" y="923"/>
                </a:lnTo>
                <a:lnTo>
                  <a:pt x="190" y="925"/>
                </a:lnTo>
                <a:lnTo>
                  <a:pt x="229" y="908"/>
                </a:lnTo>
                <a:lnTo>
                  <a:pt x="244" y="893"/>
                </a:lnTo>
                <a:lnTo>
                  <a:pt x="223" y="863"/>
                </a:lnTo>
                <a:lnTo>
                  <a:pt x="232" y="828"/>
                </a:lnTo>
                <a:lnTo>
                  <a:pt x="216" y="798"/>
                </a:lnTo>
                <a:lnTo>
                  <a:pt x="210" y="767"/>
                </a:lnTo>
                <a:lnTo>
                  <a:pt x="176" y="726"/>
                </a:lnTo>
                <a:lnTo>
                  <a:pt x="170" y="731"/>
                </a:lnTo>
                <a:lnTo>
                  <a:pt x="173" y="741"/>
                </a:lnTo>
                <a:lnTo>
                  <a:pt x="156" y="752"/>
                </a:lnTo>
                <a:lnTo>
                  <a:pt x="144" y="745"/>
                </a:lnTo>
                <a:lnTo>
                  <a:pt x="151" y="723"/>
                </a:lnTo>
                <a:lnTo>
                  <a:pt x="190" y="719"/>
                </a:lnTo>
                <a:lnTo>
                  <a:pt x="199" y="698"/>
                </a:lnTo>
                <a:lnTo>
                  <a:pt x="196" y="667"/>
                </a:lnTo>
                <a:lnTo>
                  <a:pt x="174" y="620"/>
                </a:lnTo>
                <a:lnTo>
                  <a:pt x="107" y="571"/>
                </a:lnTo>
                <a:lnTo>
                  <a:pt x="46" y="555"/>
                </a:lnTo>
                <a:lnTo>
                  <a:pt x="38" y="547"/>
                </a:lnTo>
                <a:lnTo>
                  <a:pt x="42" y="535"/>
                </a:lnTo>
                <a:lnTo>
                  <a:pt x="64" y="545"/>
                </a:lnTo>
                <a:lnTo>
                  <a:pt x="91" y="547"/>
                </a:lnTo>
                <a:lnTo>
                  <a:pt x="151" y="564"/>
                </a:lnTo>
                <a:lnTo>
                  <a:pt x="159" y="555"/>
                </a:lnTo>
                <a:lnTo>
                  <a:pt x="157" y="544"/>
                </a:lnTo>
                <a:lnTo>
                  <a:pt x="140" y="535"/>
                </a:lnTo>
                <a:lnTo>
                  <a:pt x="144" y="549"/>
                </a:lnTo>
                <a:lnTo>
                  <a:pt x="139" y="549"/>
                </a:lnTo>
                <a:lnTo>
                  <a:pt x="130" y="532"/>
                </a:lnTo>
                <a:lnTo>
                  <a:pt x="107" y="515"/>
                </a:lnTo>
                <a:lnTo>
                  <a:pt x="84" y="479"/>
                </a:lnTo>
                <a:lnTo>
                  <a:pt x="74" y="472"/>
                </a:lnTo>
                <a:lnTo>
                  <a:pt x="31" y="470"/>
                </a:lnTo>
                <a:lnTo>
                  <a:pt x="9" y="462"/>
                </a:lnTo>
                <a:lnTo>
                  <a:pt x="0" y="450"/>
                </a:lnTo>
                <a:lnTo>
                  <a:pt x="55" y="443"/>
                </a:lnTo>
                <a:lnTo>
                  <a:pt x="116" y="466"/>
                </a:lnTo>
                <a:lnTo>
                  <a:pt x="146" y="462"/>
                </a:lnTo>
                <a:lnTo>
                  <a:pt x="173" y="442"/>
                </a:lnTo>
                <a:lnTo>
                  <a:pt x="203" y="437"/>
                </a:lnTo>
                <a:lnTo>
                  <a:pt x="216" y="463"/>
                </a:lnTo>
                <a:lnTo>
                  <a:pt x="233" y="459"/>
                </a:lnTo>
                <a:lnTo>
                  <a:pt x="231" y="449"/>
                </a:lnTo>
                <a:lnTo>
                  <a:pt x="236" y="447"/>
                </a:lnTo>
                <a:lnTo>
                  <a:pt x="261" y="467"/>
                </a:lnTo>
                <a:lnTo>
                  <a:pt x="280" y="454"/>
                </a:lnTo>
                <a:lnTo>
                  <a:pt x="281" y="436"/>
                </a:lnTo>
                <a:lnTo>
                  <a:pt x="290" y="436"/>
                </a:lnTo>
                <a:lnTo>
                  <a:pt x="291" y="450"/>
                </a:lnTo>
                <a:lnTo>
                  <a:pt x="295" y="439"/>
                </a:lnTo>
                <a:lnTo>
                  <a:pt x="320" y="434"/>
                </a:lnTo>
                <a:lnTo>
                  <a:pt x="337" y="418"/>
                </a:lnTo>
                <a:lnTo>
                  <a:pt x="344" y="398"/>
                </a:lnTo>
                <a:lnTo>
                  <a:pt x="346" y="354"/>
                </a:lnTo>
                <a:lnTo>
                  <a:pt x="340" y="334"/>
                </a:lnTo>
                <a:lnTo>
                  <a:pt x="331" y="326"/>
                </a:lnTo>
                <a:lnTo>
                  <a:pt x="339" y="325"/>
                </a:lnTo>
                <a:lnTo>
                  <a:pt x="357" y="342"/>
                </a:lnTo>
                <a:lnTo>
                  <a:pt x="389" y="322"/>
                </a:lnTo>
                <a:lnTo>
                  <a:pt x="418" y="325"/>
                </a:lnTo>
                <a:lnTo>
                  <a:pt x="428" y="319"/>
                </a:lnTo>
                <a:lnTo>
                  <a:pt x="446" y="292"/>
                </a:lnTo>
                <a:lnTo>
                  <a:pt x="442" y="233"/>
                </a:lnTo>
                <a:lnTo>
                  <a:pt x="425" y="214"/>
                </a:lnTo>
                <a:lnTo>
                  <a:pt x="408" y="204"/>
                </a:lnTo>
                <a:lnTo>
                  <a:pt x="344" y="194"/>
                </a:lnTo>
                <a:lnTo>
                  <a:pt x="288" y="158"/>
                </a:lnTo>
                <a:lnTo>
                  <a:pt x="287" y="144"/>
                </a:lnTo>
                <a:lnTo>
                  <a:pt x="295" y="144"/>
                </a:lnTo>
                <a:lnTo>
                  <a:pt x="349" y="178"/>
                </a:lnTo>
                <a:lnTo>
                  <a:pt x="416" y="188"/>
                </a:lnTo>
                <a:lnTo>
                  <a:pt x="441" y="197"/>
                </a:lnTo>
                <a:lnTo>
                  <a:pt x="484" y="184"/>
                </a:lnTo>
                <a:lnTo>
                  <a:pt x="497" y="204"/>
                </a:lnTo>
                <a:lnTo>
                  <a:pt x="514" y="214"/>
                </a:lnTo>
                <a:lnTo>
                  <a:pt x="562" y="200"/>
                </a:lnTo>
                <a:lnTo>
                  <a:pt x="587" y="175"/>
                </a:lnTo>
                <a:lnTo>
                  <a:pt x="608" y="167"/>
                </a:lnTo>
                <a:lnTo>
                  <a:pt x="615" y="200"/>
                </a:lnTo>
                <a:lnTo>
                  <a:pt x="606" y="196"/>
                </a:lnTo>
                <a:lnTo>
                  <a:pt x="590" y="210"/>
                </a:lnTo>
                <a:lnTo>
                  <a:pt x="587" y="256"/>
                </a:lnTo>
                <a:lnTo>
                  <a:pt x="567" y="259"/>
                </a:lnTo>
                <a:lnTo>
                  <a:pt x="560" y="246"/>
                </a:lnTo>
                <a:lnTo>
                  <a:pt x="537" y="236"/>
                </a:lnTo>
                <a:lnTo>
                  <a:pt x="536" y="282"/>
                </a:lnTo>
                <a:lnTo>
                  <a:pt x="576" y="332"/>
                </a:lnTo>
                <a:lnTo>
                  <a:pt x="577" y="358"/>
                </a:lnTo>
                <a:lnTo>
                  <a:pt x="567" y="372"/>
                </a:lnTo>
                <a:lnTo>
                  <a:pt x="547" y="360"/>
                </a:lnTo>
                <a:lnTo>
                  <a:pt x="531" y="358"/>
                </a:lnTo>
                <a:lnTo>
                  <a:pt x="521" y="387"/>
                </a:lnTo>
                <a:lnTo>
                  <a:pt x="497" y="401"/>
                </a:lnTo>
                <a:lnTo>
                  <a:pt x="510" y="411"/>
                </a:lnTo>
                <a:lnTo>
                  <a:pt x="526" y="413"/>
                </a:lnTo>
                <a:lnTo>
                  <a:pt x="576" y="388"/>
                </a:lnTo>
                <a:lnTo>
                  <a:pt x="593" y="418"/>
                </a:lnTo>
                <a:lnTo>
                  <a:pt x="586" y="426"/>
                </a:lnTo>
                <a:lnTo>
                  <a:pt x="602" y="447"/>
                </a:lnTo>
                <a:lnTo>
                  <a:pt x="569" y="459"/>
                </a:lnTo>
                <a:lnTo>
                  <a:pt x="531" y="460"/>
                </a:lnTo>
                <a:lnTo>
                  <a:pt x="523" y="472"/>
                </a:lnTo>
                <a:lnTo>
                  <a:pt x="533" y="480"/>
                </a:lnTo>
                <a:lnTo>
                  <a:pt x="599" y="477"/>
                </a:lnTo>
                <a:lnTo>
                  <a:pt x="606" y="470"/>
                </a:lnTo>
                <a:lnTo>
                  <a:pt x="615" y="483"/>
                </a:lnTo>
                <a:lnTo>
                  <a:pt x="616" y="500"/>
                </a:lnTo>
                <a:lnTo>
                  <a:pt x="626" y="513"/>
                </a:lnTo>
                <a:close/>
              </a:path>
            </a:pathLst>
          </a:custGeom>
          <a:solidFill>
            <a:srgbClr val="CCFFCC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948" name="Freeform 4"/>
          <p:cNvSpPr>
            <a:spLocks/>
          </p:cNvSpPr>
          <p:nvPr/>
        </p:nvSpPr>
        <p:spPr bwMode="auto">
          <a:xfrm>
            <a:off x="914400" y="4356100"/>
            <a:ext cx="414338" cy="385763"/>
          </a:xfrm>
          <a:custGeom>
            <a:avLst/>
            <a:gdLst/>
            <a:ahLst/>
            <a:cxnLst>
              <a:cxn ang="0">
                <a:pos x="45" y="132"/>
              </a:cxn>
              <a:cxn ang="0">
                <a:pos x="75" y="83"/>
              </a:cxn>
              <a:cxn ang="0">
                <a:pos x="120" y="111"/>
              </a:cxn>
              <a:cxn ang="0">
                <a:pos x="180" y="128"/>
              </a:cxn>
              <a:cxn ang="0">
                <a:pos x="282" y="59"/>
              </a:cxn>
              <a:cxn ang="0">
                <a:pos x="356" y="34"/>
              </a:cxn>
              <a:cxn ang="0">
                <a:pos x="409" y="49"/>
              </a:cxn>
              <a:cxn ang="0">
                <a:pos x="425" y="11"/>
              </a:cxn>
              <a:cxn ang="0">
                <a:pos x="500" y="42"/>
              </a:cxn>
              <a:cxn ang="0">
                <a:pos x="547" y="105"/>
              </a:cxn>
              <a:cxn ang="0">
                <a:pos x="538" y="116"/>
              </a:cxn>
              <a:cxn ang="0">
                <a:pos x="541" y="168"/>
              </a:cxn>
              <a:cxn ang="0">
                <a:pos x="517" y="175"/>
              </a:cxn>
              <a:cxn ang="0">
                <a:pos x="556" y="211"/>
              </a:cxn>
              <a:cxn ang="0">
                <a:pos x="605" y="177"/>
              </a:cxn>
              <a:cxn ang="0">
                <a:pos x="629" y="157"/>
              </a:cxn>
              <a:cxn ang="0">
                <a:pos x="612" y="118"/>
              </a:cxn>
              <a:cxn ang="0">
                <a:pos x="612" y="63"/>
              </a:cxn>
              <a:cxn ang="0">
                <a:pos x="620" y="26"/>
              </a:cxn>
              <a:cxn ang="0">
                <a:pos x="676" y="106"/>
              </a:cxn>
              <a:cxn ang="0">
                <a:pos x="708" y="191"/>
              </a:cxn>
              <a:cxn ang="0">
                <a:pos x="658" y="228"/>
              </a:cxn>
              <a:cxn ang="0">
                <a:pos x="764" y="387"/>
              </a:cxn>
              <a:cxn ang="0">
                <a:pos x="766" y="414"/>
              </a:cxn>
              <a:cxn ang="0">
                <a:pos x="728" y="408"/>
              </a:cxn>
              <a:cxn ang="0">
                <a:pos x="733" y="443"/>
              </a:cxn>
              <a:cxn ang="0">
                <a:pos x="717" y="595"/>
              </a:cxn>
              <a:cxn ang="0">
                <a:pos x="688" y="690"/>
              </a:cxn>
              <a:cxn ang="0">
                <a:pos x="648" y="699"/>
              </a:cxn>
              <a:cxn ang="0">
                <a:pos x="540" y="729"/>
              </a:cxn>
              <a:cxn ang="0">
                <a:pos x="458" y="702"/>
              </a:cxn>
              <a:cxn ang="0">
                <a:pos x="415" y="695"/>
              </a:cxn>
              <a:cxn ang="0">
                <a:pos x="387" y="663"/>
              </a:cxn>
              <a:cxn ang="0">
                <a:pos x="333" y="689"/>
              </a:cxn>
              <a:cxn ang="0">
                <a:pos x="249" y="674"/>
              </a:cxn>
              <a:cxn ang="0">
                <a:pos x="287" y="621"/>
              </a:cxn>
              <a:cxn ang="0">
                <a:pos x="282" y="532"/>
              </a:cxn>
              <a:cxn ang="0">
                <a:pos x="219" y="526"/>
              </a:cxn>
              <a:cxn ang="0">
                <a:pos x="228" y="592"/>
              </a:cxn>
              <a:cxn ang="0">
                <a:pos x="189" y="608"/>
              </a:cxn>
              <a:cxn ang="0">
                <a:pos x="160" y="496"/>
              </a:cxn>
              <a:cxn ang="0">
                <a:pos x="146" y="368"/>
              </a:cxn>
              <a:cxn ang="0">
                <a:pos x="143" y="344"/>
              </a:cxn>
              <a:cxn ang="0">
                <a:pos x="110" y="328"/>
              </a:cxn>
              <a:cxn ang="0">
                <a:pos x="95" y="295"/>
              </a:cxn>
              <a:cxn ang="0">
                <a:pos x="69" y="250"/>
              </a:cxn>
              <a:cxn ang="0">
                <a:pos x="72" y="224"/>
              </a:cxn>
              <a:cxn ang="0">
                <a:pos x="28" y="175"/>
              </a:cxn>
              <a:cxn ang="0">
                <a:pos x="85" y="204"/>
              </a:cxn>
              <a:cxn ang="0">
                <a:pos x="56" y="180"/>
              </a:cxn>
              <a:cxn ang="0">
                <a:pos x="15" y="145"/>
              </a:cxn>
            </a:cxnLst>
            <a:rect l="0" t="0" r="r" b="b"/>
            <a:pathLst>
              <a:path w="782" h="729">
                <a:moveTo>
                  <a:pt x="0" y="132"/>
                </a:moveTo>
                <a:lnTo>
                  <a:pt x="0" y="118"/>
                </a:lnTo>
                <a:lnTo>
                  <a:pt x="45" y="132"/>
                </a:lnTo>
                <a:lnTo>
                  <a:pt x="61" y="102"/>
                </a:lnTo>
                <a:lnTo>
                  <a:pt x="58" y="83"/>
                </a:lnTo>
                <a:lnTo>
                  <a:pt x="75" y="83"/>
                </a:lnTo>
                <a:lnTo>
                  <a:pt x="89" y="76"/>
                </a:lnTo>
                <a:lnTo>
                  <a:pt x="117" y="80"/>
                </a:lnTo>
                <a:lnTo>
                  <a:pt x="120" y="111"/>
                </a:lnTo>
                <a:lnTo>
                  <a:pt x="127" y="122"/>
                </a:lnTo>
                <a:lnTo>
                  <a:pt x="148" y="129"/>
                </a:lnTo>
                <a:lnTo>
                  <a:pt x="180" y="128"/>
                </a:lnTo>
                <a:lnTo>
                  <a:pt x="249" y="75"/>
                </a:lnTo>
                <a:lnTo>
                  <a:pt x="272" y="70"/>
                </a:lnTo>
                <a:lnTo>
                  <a:pt x="282" y="59"/>
                </a:lnTo>
                <a:lnTo>
                  <a:pt x="350" y="40"/>
                </a:lnTo>
                <a:lnTo>
                  <a:pt x="346" y="31"/>
                </a:lnTo>
                <a:lnTo>
                  <a:pt x="356" y="34"/>
                </a:lnTo>
                <a:lnTo>
                  <a:pt x="363" y="26"/>
                </a:lnTo>
                <a:lnTo>
                  <a:pt x="409" y="20"/>
                </a:lnTo>
                <a:lnTo>
                  <a:pt x="409" y="49"/>
                </a:lnTo>
                <a:lnTo>
                  <a:pt x="435" y="40"/>
                </a:lnTo>
                <a:lnTo>
                  <a:pt x="428" y="31"/>
                </a:lnTo>
                <a:lnTo>
                  <a:pt x="425" y="11"/>
                </a:lnTo>
                <a:lnTo>
                  <a:pt x="418" y="1"/>
                </a:lnTo>
                <a:lnTo>
                  <a:pt x="436" y="0"/>
                </a:lnTo>
                <a:lnTo>
                  <a:pt x="500" y="42"/>
                </a:lnTo>
                <a:lnTo>
                  <a:pt x="527" y="73"/>
                </a:lnTo>
                <a:lnTo>
                  <a:pt x="551" y="92"/>
                </a:lnTo>
                <a:lnTo>
                  <a:pt x="547" y="105"/>
                </a:lnTo>
                <a:lnTo>
                  <a:pt x="553" y="113"/>
                </a:lnTo>
                <a:lnTo>
                  <a:pt x="543" y="111"/>
                </a:lnTo>
                <a:lnTo>
                  <a:pt x="538" y="116"/>
                </a:lnTo>
                <a:lnTo>
                  <a:pt x="556" y="152"/>
                </a:lnTo>
                <a:lnTo>
                  <a:pt x="544" y="157"/>
                </a:lnTo>
                <a:lnTo>
                  <a:pt x="541" y="168"/>
                </a:lnTo>
                <a:lnTo>
                  <a:pt x="527" y="165"/>
                </a:lnTo>
                <a:lnTo>
                  <a:pt x="525" y="175"/>
                </a:lnTo>
                <a:lnTo>
                  <a:pt x="517" y="175"/>
                </a:lnTo>
                <a:lnTo>
                  <a:pt x="508" y="223"/>
                </a:lnTo>
                <a:lnTo>
                  <a:pt x="537" y="226"/>
                </a:lnTo>
                <a:lnTo>
                  <a:pt x="556" y="211"/>
                </a:lnTo>
                <a:lnTo>
                  <a:pt x="544" y="184"/>
                </a:lnTo>
                <a:lnTo>
                  <a:pt x="573" y="194"/>
                </a:lnTo>
                <a:lnTo>
                  <a:pt x="605" y="177"/>
                </a:lnTo>
                <a:lnTo>
                  <a:pt x="623" y="180"/>
                </a:lnTo>
                <a:lnTo>
                  <a:pt x="629" y="175"/>
                </a:lnTo>
                <a:lnTo>
                  <a:pt x="629" y="157"/>
                </a:lnTo>
                <a:lnTo>
                  <a:pt x="600" y="135"/>
                </a:lnTo>
                <a:lnTo>
                  <a:pt x="602" y="121"/>
                </a:lnTo>
                <a:lnTo>
                  <a:pt x="612" y="118"/>
                </a:lnTo>
                <a:lnTo>
                  <a:pt x="620" y="132"/>
                </a:lnTo>
                <a:lnTo>
                  <a:pt x="636" y="134"/>
                </a:lnTo>
                <a:lnTo>
                  <a:pt x="612" y="63"/>
                </a:lnTo>
                <a:lnTo>
                  <a:pt x="632" y="85"/>
                </a:lnTo>
                <a:lnTo>
                  <a:pt x="635" y="75"/>
                </a:lnTo>
                <a:lnTo>
                  <a:pt x="620" y="26"/>
                </a:lnTo>
                <a:lnTo>
                  <a:pt x="612" y="18"/>
                </a:lnTo>
                <a:lnTo>
                  <a:pt x="620" y="10"/>
                </a:lnTo>
                <a:lnTo>
                  <a:pt x="676" y="106"/>
                </a:lnTo>
                <a:lnTo>
                  <a:pt x="688" y="149"/>
                </a:lnTo>
                <a:lnTo>
                  <a:pt x="705" y="168"/>
                </a:lnTo>
                <a:lnTo>
                  <a:pt x="708" y="191"/>
                </a:lnTo>
                <a:lnTo>
                  <a:pt x="685" y="191"/>
                </a:lnTo>
                <a:lnTo>
                  <a:pt x="665" y="205"/>
                </a:lnTo>
                <a:lnTo>
                  <a:pt x="658" y="228"/>
                </a:lnTo>
                <a:lnTo>
                  <a:pt x="694" y="267"/>
                </a:lnTo>
                <a:lnTo>
                  <a:pt x="753" y="354"/>
                </a:lnTo>
                <a:lnTo>
                  <a:pt x="764" y="387"/>
                </a:lnTo>
                <a:lnTo>
                  <a:pt x="782" y="410"/>
                </a:lnTo>
                <a:lnTo>
                  <a:pt x="777" y="417"/>
                </a:lnTo>
                <a:lnTo>
                  <a:pt x="766" y="414"/>
                </a:lnTo>
                <a:lnTo>
                  <a:pt x="758" y="403"/>
                </a:lnTo>
                <a:lnTo>
                  <a:pt x="743" y="397"/>
                </a:lnTo>
                <a:lnTo>
                  <a:pt x="728" y="408"/>
                </a:lnTo>
                <a:lnTo>
                  <a:pt x="702" y="415"/>
                </a:lnTo>
                <a:lnTo>
                  <a:pt x="735" y="417"/>
                </a:lnTo>
                <a:lnTo>
                  <a:pt x="733" y="443"/>
                </a:lnTo>
                <a:lnTo>
                  <a:pt x="748" y="489"/>
                </a:lnTo>
                <a:lnTo>
                  <a:pt x="737" y="556"/>
                </a:lnTo>
                <a:lnTo>
                  <a:pt x="717" y="595"/>
                </a:lnTo>
                <a:lnTo>
                  <a:pt x="707" y="656"/>
                </a:lnTo>
                <a:lnTo>
                  <a:pt x="697" y="661"/>
                </a:lnTo>
                <a:lnTo>
                  <a:pt x="688" y="690"/>
                </a:lnTo>
                <a:lnTo>
                  <a:pt x="665" y="700"/>
                </a:lnTo>
                <a:lnTo>
                  <a:pt x="655" y="695"/>
                </a:lnTo>
                <a:lnTo>
                  <a:pt x="648" y="699"/>
                </a:lnTo>
                <a:lnTo>
                  <a:pt x="606" y="693"/>
                </a:lnTo>
                <a:lnTo>
                  <a:pt x="592" y="705"/>
                </a:lnTo>
                <a:lnTo>
                  <a:pt x="540" y="729"/>
                </a:lnTo>
                <a:lnTo>
                  <a:pt x="510" y="707"/>
                </a:lnTo>
                <a:lnTo>
                  <a:pt x="472" y="709"/>
                </a:lnTo>
                <a:lnTo>
                  <a:pt x="458" y="702"/>
                </a:lnTo>
                <a:lnTo>
                  <a:pt x="448" y="684"/>
                </a:lnTo>
                <a:lnTo>
                  <a:pt x="436" y="697"/>
                </a:lnTo>
                <a:lnTo>
                  <a:pt x="415" y="695"/>
                </a:lnTo>
                <a:lnTo>
                  <a:pt x="409" y="683"/>
                </a:lnTo>
                <a:lnTo>
                  <a:pt x="400" y="680"/>
                </a:lnTo>
                <a:lnTo>
                  <a:pt x="387" y="663"/>
                </a:lnTo>
                <a:lnTo>
                  <a:pt x="353" y="638"/>
                </a:lnTo>
                <a:lnTo>
                  <a:pt x="354" y="664"/>
                </a:lnTo>
                <a:lnTo>
                  <a:pt x="333" y="689"/>
                </a:lnTo>
                <a:lnTo>
                  <a:pt x="330" y="673"/>
                </a:lnTo>
                <a:lnTo>
                  <a:pt x="288" y="656"/>
                </a:lnTo>
                <a:lnTo>
                  <a:pt x="249" y="674"/>
                </a:lnTo>
                <a:lnTo>
                  <a:pt x="261" y="637"/>
                </a:lnTo>
                <a:lnTo>
                  <a:pt x="274" y="636"/>
                </a:lnTo>
                <a:lnTo>
                  <a:pt x="287" y="621"/>
                </a:lnTo>
                <a:lnTo>
                  <a:pt x="321" y="608"/>
                </a:lnTo>
                <a:lnTo>
                  <a:pt x="297" y="577"/>
                </a:lnTo>
                <a:lnTo>
                  <a:pt x="282" y="532"/>
                </a:lnTo>
                <a:lnTo>
                  <a:pt x="266" y="549"/>
                </a:lnTo>
                <a:lnTo>
                  <a:pt x="220" y="543"/>
                </a:lnTo>
                <a:lnTo>
                  <a:pt x="219" y="526"/>
                </a:lnTo>
                <a:lnTo>
                  <a:pt x="212" y="523"/>
                </a:lnTo>
                <a:lnTo>
                  <a:pt x="203" y="561"/>
                </a:lnTo>
                <a:lnTo>
                  <a:pt x="228" y="592"/>
                </a:lnTo>
                <a:lnTo>
                  <a:pt x="233" y="610"/>
                </a:lnTo>
                <a:lnTo>
                  <a:pt x="220" y="621"/>
                </a:lnTo>
                <a:lnTo>
                  <a:pt x="189" y="608"/>
                </a:lnTo>
                <a:lnTo>
                  <a:pt x="199" y="512"/>
                </a:lnTo>
                <a:lnTo>
                  <a:pt x="187" y="499"/>
                </a:lnTo>
                <a:lnTo>
                  <a:pt x="160" y="496"/>
                </a:lnTo>
                <a:lnTo>
                  <a:pt x="143" y="473"/>
                </a:lnTo>
                <a:lnTo>
                  <a:pt x="137" y="375"/>
                </a:lnTo>
                <a:lnTo>
                  <a:pt x="146" y="368"/>
                </a:lnTo>
                <a:lnTo>
                  <a:pt x="135" y="369"/>
                </a:lnTo>
                <a:lnTo>
                  <a:pt x="131" y="342"/>
                </a:lnTo>
                <a:lnTo>
                  <a:pt x="143" y="344"/>
                </a:lnTo>
                <a:lnTo>
                  <a:pt x="127" y="328"/>
                </a:lnTo>
                <a:lnTo>
                  <a:pt x="131" y="315"/>
                </a:lnTo>
                <a:lnTo>
                  <a:pt x="110" y="328"/>
                </a:lnTo>
                <a:lnTo>
                  <a:pt x="64" y="309"/>
                </a:lnTo>
                <a:lnTo>
                  <a:pt x="66" y="296"/>
                </a:lnTo>
                <a:lnTo>
                  <a:pt x="95" y="295"/>
                </a:lnTo>
                <a:lnTo>
                  <a:pt x="107" y="282"/>
                </a:lnTo>
                <a:lnTo>
                  <a:pt x="84" y="254"/>
                </a:lnTo>
                <a:lnTo>
                  <a:pt x="69" y="250"/>
                </a:lnTo>
                <a:lnTo>
                  <a:pt x="94" y="249"/>
                </a:lnTo>
                <a:lnTo>
                  <a:pt x="97" y="236"/>
                </a:lnTo>
                <a:lnTo>
                  <a:pt x="72" y="224"/>
                </a:lnTo>
                <a:lnTo>
                  <a:pt x="39" y="220"/>
                </a:lnTo>
                <a:lnTo>
                  <a:pt x="42" y="207"/>
                </a:lnTo>
                <a:lnTo>
                  <a:pt x="28" y="175"/>
                </a:lnTo>
                <a:lnTo>
                  <a:pt x="68" y="214"/>
                </a:lnTo>
                <a:lnTo>
                  <a:pt x="95" y="220"/>
                </a:lnTo>
                <a:lnTo>
                  <a:pt x="85" y="204"/>
                </a:lnTo>
                <a:lnTo>
                  <a:pt x="94" y="197"/>
                </a:lnTo>
                <a:lnTo>
                  <a:pt x="66" y="177"/>
                </a:lnTo>
                <a:lnTo>
                  <a:pt x="56" y="180"/>
                </a:lnTo>
                <a:lnTo>
                  <a:pt x="41" y="171"/>
                </a:lnTo>
                <a:lnTo>
                  <a:pt x="33" y="151"/>
                </a:lnTo>
                <a:lnTo>
                  <a:pt x="15" y="145"/>
                </a:lnTo>
                <a:lnTo>
                  <a:pt x="0" y="132"/>
                </a:lnTo>
                <a:close/>
              </a:path>
            </a:pathLst>
          </a:custGeom>
          <a:solidFill>
            <a:srgbClr val="CCFFCC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949" name="Freeform 5"/>
          <p:cNvSpPr>
            <a:spLocks/>
          </p:cNvSpPr>
          <p:nvPr/>
        </p:nvSpPr>
        <p:spPr bwMode="auto">
          <a:xfrm>
            <a:off x="1358900" y="4794250"/>
            <a:ext cx="322263" cy="222250"/>
          </a:xfrm>
          <a:custGeom>
            <a:avLst/>
            <a:gdLst/>
            <a:ahLst/>
            <a:cxnLst>
              <a:cxn ang="0">
                <a:pos x="24" y="190"/>
              </a:cxn>
              <a:cxn ang="0">
                <a:pos x="64" y="200"/>
              </a:cxn>
              <a:cxn ang="0">
                <a:pos x="74" y="182"/>
              </a:cxn>
              <a:cxn ang="0">
                <a:pos x="96" y="183"/>
              </a:cxn>
              <a:cxn ang="0">
                <a:pos x="102" y="156"/>
              </a:cxn>
              <a:cxn ang="0">
                <a:pos x="87" y="159"/>
              </a:cxn>
              <a:cxn ang="0">
                <a:pos x="70" y="100"/>
              </a:cxn>
              <a:cxn ang="0">
                <a:pos x="56" y="92"/>
              </a:cxn>
              <a:cxn ang="0">
                <a:pos x="46" y="84"/>
              </a:cxn>
              <a:cxn ang="0">
                <a:pos x="60" y="33"/>
              </a:cxn>
              <a:cxn ang="0">
                <a:pos x="80" y="28"/>
              </a:cxn>
              <a:cxn ang="0">
                <a:pos x="83" y="16"/>
              </a:cxn>
              <a:cxn ang="0">
                <a:pos x="96" y="15"/>
              </a:cxn>
              <a:cxn ang="0">
                <a:pos x="207" y="0"/>
              </a:cxn>
              <a:cxn ang="0">
                <a:pos x="238" y="42"/>
              </a:cxn>
              <a:cxn ang="0">
                <a:pos x="264" y="82"/>
              </a:cxn>
              <a:cxn ang="0">
                <a:pos x="312" y="114"/>
              </a:cxn>
              <a:cxn ang="0">
                <a:pos x="341" y="125"/>
              </a:cxn>
              <a:cxn ang="0">
                <a:pos x="358" y="154"/>
              </a:cxn>
              <a:cxn ang="0">
                <a:pos x="417" y="176"/>
              </a:cxn>
              <a:cxn ang="0">
                <a:pos x="431" y="118"/>
              </a:cxn>
              <a:cxn ang="0">
                <a:pos x="460" y="125"/>
              </a:cxn>
              <a:cxn ang="0">
                <a:pos x="461" y="65"/>
              </a:cxn>
              <a:cxn ang="0">
                <a:pos x="509" y="104"/>
              </a:cxn>
              <a:cxn ang="0">
                <a:pos x="530" y="151"/>
              </a:cxn>
              <a:cxn ang="0">
                <a:pos x="538" y="183"/>
              </a:cxn>
              <a:cxn ang="0">
                <a:pos x="607" y="258"/>
              </a:cxn>
              <a:cxn ang="0">
                <a:pos x="579" y="271"/>
              </a:cxn>
              <a:cxn ang="0">
                <a:pos x="575" y="289"/>
              </a:cxn>
              <a:cxn ang="0">
                <a:pos x="565" y="304"/>
              </a:cxn>
              <a:cxn ang="0">
                <a:pos x="594" y="354"/>
              </a:cxn>
              <a:cxn ang="0">
                <a:pos x="585" y="374"/>
              </a:cxn>
              <a:cxn ang="0">
                <a:pos x="502" y="369"/>
              </a:cxn>
              <a:cxn ang="0">
                <a:pos x="494" y="364"/>
              </a:cxn>
              <a:cxn ang="0">
                <a:pos x="483" y="350"/>
              </a:cxn>
              <a:cxn ang="0">
                <a:pos x="467" y="348"/>
              </a:cxn>
              <a:cxn ang="0">
                <a:pos x="427" y="338"/>
              </a:cxn>
              <a:cxn ang="0">
                <a:pos x="412" y="347"/>
              </a:cxn>
              <a:cxn ang="0">
                <a:pos x="366" y="392"/>
              </a:cxn>
              <a:cxn ang="0">
                <a:pos x="228" y="381"/>
              </a:cxn>
              <a:cxn ang="0">
                <a:pos x="61" y="264"/>
              </a:cxn>
              <a:cxn ang="0">
                <a:pos x="0" y="173"/>
              </a:cxn>
            </a:cxnLst>
            <a:rect l="0" t="0" r="r" b="b"/>
            <a:pathLst>
              <a:path w="607" h="422">
                <a:moveTo>
                  <a:pt x="0" y="173"/>
                </a:moveTo>
                <a:lnTo>
                  <a:pt x="24" y="190"/>
                </a:lnTo>
                <a:lnTo>
                  <a:pt x="21" y="164"/>
                </a:lnTo>
                <a:lnTo>
                  <a:pt x="64" y="200"/>
                </a:lnTo>
                <a:lnTo>
                  <a:pt x="87" y="190"/>
                </a:lnTo>
                <a:lnTo>
                  <a:pt x="74" y="182"/>
                </a:lnTo>
                <a:lnTo>
                  <a:pt x="79" y="173"/>
                </a:lnTo>
                <a:lnTo>
                  <a:pt x="96" y="183"/>
                </a:lnTo>
                <a:lnTo>
                  <a:pt x="123" y="167"/>
                </a:lnTo>
                <a:lnTo>
                  <a:pt x="102" y="156"/>
                </a:lnTo>
                <a:lnTo>
                  <a:pt x="97" y="164"/>
                </a:lnTo>
                <a:lnTo>
                  <a:pt x="87" y="159"/>
                </a:lnTo>
                <a:lnTo>
                  <a:pt x="84" y="102"/>
                </a:lnTo>
                <a:lnTo>
                  <a:pt x="70" y="100"/>
                </a:lnTo>
                <a:lnTo>
                  <a:pt x="67" y="89"/>
                </a:lnTo>
                <a:lnTo>
                  <a:pt x="56" y="92"/>
                </a:lnTo>
                <a:lnTo>
                  <a:pt x="59" y="81"/>
                </a:lnTo>
                <a:lnTo>
                  <a:pt x="46" y="84"/>
                </a:lnTo>
                <a:lnTo>
                  <a:pt x="46" y="41"/>
                </a:lnTo>
                <a:lnTo>
                  <a:pt x="60" y="33"/>
                </a:lnTo>
                <a:lnTo>
                  <a:pt x="60" y="22"/>
                </a:lnTo>
                <a:lnTo>
                  <a:pt x="80" y="28"/>
                </a:lnTo>
                <a:lnTo>
                  <a:pt x="93" y="41"/>
                </a:lnTo>
                <a:lnTo>
                  <a:pt x="83" y="16"/>
                </a:lnTo>
                <a:lnTo>
                  <a:pt x="93" y="22"/>
                </a:lnTo>
                <a:lnTo>
                  <a:pt x="96" y="15"/>
                </a:lnTo>
                <a:lnTo>
                  <a:pt x="135" y="2"/>
                </a:lnTo>
                <a:lnTo>
                  <a:pt x="207" y="0"/>
                </a:lnTo>
                <a:lnTo>
                  <a:pt x="228" y="15"/>
                </a:lnTo>
                <a:lnTo>
                  <a:pt x="238" y="42"/>
                </a:lnTo>
                <a:lnTo>
                  <a:pt x="263" y="55"/>
                </a:lnTo>
                <a:lnTo>
                  <a:pt x="264" y="82"/>
                </a:lnTo>
                <a:lnTo>
                  <a:pt x="277" y="98"/>
                </a:lnTo>
                <a:lnTo>
                  <a:pt x="312" y="114"/>
                </a:lnTo>
                <a:lnTo>
                  <a:pt x="312" y="124"/>
                </a:lnTo>
                <a:lnTo>
                  <a:pt x="341" y="125"/>
                </a:lnTo>
                <a:lnTo>
                  <a:pt x="346" y="153"/>
                </a:lnTo>
                <a:lnTo>
                  <a:pt x="358" y="154"/>
                </a:lnTo>
                <a:lnTo>
                  <a:pt x="364" y="164"/>
                </a:lnTo>
                <a:lnTo>
                  <a:pt x="417" y="176"/>
                </a:lnTo>
                <a:lnTo>
                  <a:pt x="415" y="138"/>
                </a:lnTo>
                <a:lnTo>
                  <a:pt x="431" y="118"/>
                </a:lnTo>
                <a:lnTo>
                  <a:pt x="443" y="140"/>
                </a:lnTo>
                <a:lnTo>
                  <a:pt x="460" y="125"/>
                </a:lnTo>
                <a:lnTo>
                  <a:pt x="464" y="131"/>
                </a:lnTo>
                <a:lnTo>
                  <a:pt x="461" y="65"/>
                </a:lnTo>
                <a:lnTo>
                  <a:pt x="496" y="104"/>
                </a:lnTo>
                <a:lnTo>
                  <a:pt x="509" y="104"/>
                </a:lnTo>
                <a:lnTo>
                  <a:pt x="512" y="137"/>
                </a:lnTo>
                <a:lnTo>
                  <a:pt x="530" y="151"/>
                </a:lnTo>
                <a:lnTo>
                  <a:pt x="542" y="151"/>
                </a:lnTo>
                <a:lnTo>
                  <a:pt x="538" y="183"/>
                </a:lnTo>
                <a:lnTo>
                  <a:pt x="588" y="225"/>
                </a:lnTo>
                <a:lnTo>
                  <a:pt x="607" y="258"/>
                </a:lnTo>
                <a:lnTo>
                  <a:pt x="599" y="278"/>
                </a:lnTo>
                <a:lnTo>
                  <a:pt x="579" y="271"/>
                </a:lnTo>
                <a:lnTo>
                  <a:pt x="568" y="274"/>
                </a:lnTo>
                <a:lnTo>
                  <a:pt x="575" y="289"/>
                </a:lnTo>
                <a:lnTo>
                  <a:pt x="562" y="294"/>
                </a:lnTo>
                <a:lnTo>
                  <a:pt x="565" y="304"/>
                </a:lnTo>
                <a:lnTo>
                  <a:pt x="595" y="318"/>
                </a:lnTo>
                <a:lnTo>
                  <a:pt x="594" y="354"/>
                </a:lnTo>
                <a:lnTo>
                  <a:pt x="581" y="363"/>
                </a:lnTo>
                <a:lnTo>
                  <a:pt x="585" y="374"/>
                </a:lnTo>
                <a:lnTo>
                  <a:pt x="564" y="383"/>
                </a:lnTo>
                <a:lnTo>
                  <a:pt x="502" y="369"/>
                </a:lnTo>
                <a:lnTo>
                  <a:pt x="496" y="353"/>
                </a:lnTo>
                <a:lnTo>
                  <a:pt x="494" y="364"/>
                </a:lnTo>
                <a:lnTo>
                  <a:pt x="489" y="364"/>
                </a:lnTo>
                <a:lnTo>
                  <a:pt x="483" y="350"/>
                </a:lnTo>
                <a:lnTo>
                  <a:pt x="471" y="340"/>
                </a:lnTo>
                <a:lnTo>
                  <a:pt x="467" y="348"/>
                </a:lnTo>
                <a:lnTo>
                  <a:pt x="458" y="340"/>
                </a:lnTo>
                <a:lnTo>
                  <a:pt x="427" y="338"/>
                </a:lnTo>
                <a:lnTo>
                  <a:pt x="427" y="346"/>
                </a:lnTo>
                <a:lnTo>
                  <a:pt x="412" y="347"/>
                </a:lnTo>
                <a:lnTo>
                  <a:pt x="399" y="373"/>
                </a:lnTo>
                <a:lnTo>
                  <a:pt x="366" y="392"/>
                </a:lnTo>
                <a:lnTo>
                  <a:pt x="336" y="422"/>
                </a:lnTo>
                <a:lnTo>
                  <a:pt x="228" y="381"/>
                </a:lnTo>
                <a:lnTo>
                  <a:pt x="161" y="320"/>
                </a:lnTo>
                <a:lnTo>
                  <a:pt x="61" y="264"/>
                </a:lnTo>
                <a:lnTo>
                  <a:pt x="30" y="235"/>
                </a:lnTo>
                <a:lnTo>
                  <a:pt x="0" y="173"/>
                </a:lnTo>
                <a:close/>
              </a:path>
            </a:pathLst>
          </a:custGeom>
          <a:solidFill>
            <a:srgbClr val="CCFFCC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950" name="Freeform 6"/>
          <p:cNvSpPr>
            <a:spLocks/>
          </p:cNvSpPr>
          <p:nvPr/>
        </p:nvSpPr>
        <p:spPr bwMode="auto">
          <a:xfrm>
            <a:off x="2674938" y="4562475"/>
            <a:ext cx="160337" cy="193675"/>
          </a:xfrm>
          <a:custGeom>
            <a:avLst/>
            <a:gdLst/>
            <a:ahLst/>
            <a:cxnLst>
              <a:cxn ang="0">
                <a:pos x="0" y="255"/>
              </a:cxn>
              <a:cxn ang="0">
                <a:pos x="11" y="248"/>
              </a:cxn>
              <a:cxn ang="0">
                <a:pos x="16" y="265"/>
              </a:cxn>
              <a:cxn ang="0">
                <a:pos x="33" y="272"/>
              </a:cxn>
              <a:cxn ang="0">
                <a:pos x="43" y="287"/>
              </a:cxn>
              <a:cxn ang="0">
                <a:pos x="66" y="301"/>
              </a:cxn>
              <a:cxn ang="0">
                <a:pos x="79" y="300"/>
              </a:cxn>
              <a:cxn ang="0">
                <a:pos x="105" y="314"/>
              </a:cxn>
              <a:cxn ang="0">
                <a:pos x="125" y="313"/>
              </a:cxn>
              <a:cxn ang="0">
                <a:pos x="170" y="341"/>
              </a:cxn>
              <a:cxn ang="0">
                <a:pos x="181" y="341"/>
              </a:cxn>
              <a:cxn ang="0">
                <a:pos x="200" y="353"/>
              </a:cxn>
              <a:cxn ang="0">
                <a:pos x="277" y="366"/>
              </a:cxn>
              <a:cxn ang="0">
                <a:pos x="303" y="337"/>
              </a:cxn>
              <a:cxn ang="0">
                <a:pos x="303" y="173"/>
              </a:cxn>
              <a:cxn ang="0">
                <a:pos x="260" y="163"/>
              </a:cxn>
              <a:cxn ang="0">
                <a:pos x="204" y="123"/>
              </a:cxn>
              <a:cxn ang="0">
                <a:pos x="191" y="100"/>
              </a:cxn>
              <a:cxn ang="0">
                <a:pos x="168" y="101"/>
              </a:cxn>
              <a:cxn ang="0">
                <a:pos x="129" y="82"/>
              </a:cxn>
              <a:cxn ang="0">
                <a:pos x="100" y="58"/>
              </a:cxn>
              <a:cxn ang="0">
                <a:pos x="90" y="57"/>
              </a:cxn>
              <a:cxn ang="0">
                <a:pos x="70" y="25"/>
              </a:cxn>
              <a:cxn ang="0">
                <a:pos x="54" y="11"/>
              </a:cxn>
              <a:cxn ang="0">
                <a:pos x="56" y="0"/>
              </a:cxn>
              <a:cxn ang="0">
                <a:pos x="49" y="0"/>
              </a:cxn>
              <a:cxn ang="0">
                <a:pos x="39" y="18"/>
              </a:cxn>
              <a:cxn ang="0">
                <a:pos x="43" y="31"/>
              </a:cxn>
              <a:cxn ang="0">
                <a:pos x="13" y="108"/>
              </a:cxn>
              <a:cxn ang="0">
                <a:pos x="14" y="232"/>
              </a:cxn>
              <a:cxn ang="0">
                <a:pos x="0" y="255"/>
              </a:cxn>
            </a:cxnLst>
            <a:rect l="0" t="0" r="r" b="b"/>
            <a:pathLst>
              <a:path w="303" h="366">
                <a:moveTo>
                  <a:pt x="0" y="255"/>
                </a:moveTo>
                <a:lnTo>
                  <a:pt x="11" y="248"/>
                </a:lnTo>
                <a:lnTo>
                  <a:pt x="16" y="265"/>
                </a:lnTo>
                <a:lnTo>
                  <a:pt x="33" y="272"/>
                </a:lnTo>
                <a:lnTo>
                  <a:pt x="43" y="287"/>
                </a:lnTo>
                <a:lnTo>
                  <a:pt x="66" y="301"/>
                </a:lnTo>
                <a:lnTo>
                  <a:pt x="79" y="300"/>
                </a:lnTo>
                <a:lnTo>
                  <a:pt x="105" y="314"/>
                </a:lnTo>
                <a:lnTo>
                  <a:pt x="125" y="313"/>
                </a:lnTo>
                <a:lnTo>
                  <a:pt x="170" y="341"/>
                </a:lnTo>
                <a:lnTo>
                  <a:pt x="181" y="341"/>
                </a:lnTo>
                <a:lnTo>
                  <a:pt x="200" y="353"/>
                </a:lnTo>
                <a:lnTo>
                  <a:pt x="277" y="366"/>
                </a:lnTo>
                <a:lnTo>
                  <a:pt x="303" y="337"/>
                </a:lnTo>
                <a:lnTo>
                  <a:pt x="303" y="173"/>
                </a:lnTo>
                <a:lnTo>
                  <a:pt x="260" y="163"/>
                </a:lnTo>
                <a:lnTo>
                  <a:pt x="204" y="123"/>
                </a:lnTo>
                <a:lnTo>
                  <a:pt x="191" y="100"/>
                </a:lnTo>
                <a:lnTo>
                  <a:pt x="168" y="101"/>
                </a:lnTo>
                <a:lnTo>
                  <a:pt x="129" y="82"/>
                </a:lnTo>
                <a:lnTo>
                  <a:pt x="100" y="58"/>
                </a:lnTo>
                <a:lnTo>
                  <a:pt x="90" y="57"/>
                </a:lnTo>
                <a:lnTo>
                  <a:pt x="70" y="25"/>
                </a:lnTo>
                <a:lnTo>
                  <a:pt x="54" y="11"/>
                </a:lnTo>
                <a:lnTo>
                  <a:pt x="56" y="0"/>
                </a:lnTo>
                <a:lnTo>
                  <a:pt x="49" y="0"/>
                </a:lnTo>
                <a:lnTo>
                  <a:pt x="39" y="18"/>
                </a:lnTo>
                <a:lnTo>
                  <a:pt x="43" y="31"/>
                </a:lnTo>
                <a:lnTo>
                  <a:pt x="13" y="108"/>
                </a:lnTo>
                <a:lnTo>
                  <a:pt x="14" y="232"/>
                </a:lnTo>
                <a:lnTo>
                  <a:pt x="0" y="255"/>
                </a:lnTo>
                <a:close/>
              </a:path>
            </a:pathLst>
          </a:custGeom>
          <a:solidFill>
            <a:srgbClr val="CCFFCC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951" name="Freeform 7"/>
          <p:cNvSpPr>
            <a:spLocks/>
          </p:cNvSpPr>
          <p:nvPr/>
        </p:nvSpPr>
        <p:spPr bwMode="auto">
          <a:xfrm>
            <a:off x="1625600" y="4791075"/>
            <a:ext cx="163513" cy="261938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12" y="17"/>
              </a:cxn>
              <a:cxn ang="0">
                <a:pos x="19" y="33"/>
              </a:cxn>
              <a:cxn ang="0">
                <a:pos x="14" y="14"/>
              </a:cxn>
              <a:cxn ang="0">
                <a:pos x="26" y="6"/>
              </a:cxn>
              <a:cxn ang="0">
                <a:pos x="43" y="13"/>
              </a:cxn>
              <a:cxn ang="0">
                <a:pos x="69" y="46"/>
              </a:cxn>
              <a:cxn ang="0">
                <a:pos x="82" y="30"/>
              </a:cxn>
              <a:cxn ang="0">
                <a:pos x="84" y="0"/>
              </a:cxn>
              <a:cxn ang="0">
                <a:pos x="91" y="10"/>
              </a:cxn>
              <a:cxn ang="0">
                <a:pos x="107" y="13"/>
              </a:cxn>
              <a:cxn ang="0">
                <a:pos x="115" y="42"/>
              </a:cxn>
              <a:cxn ang="0">
                <a:pos x="131" y="50"/>
              </a:cxn>
              <a:cxn ang="0">
                <a:pos x="141" y="22"/>
              </a:cxn>
              <a:cxn ang="0">
                <a:pos x="151" y="26"/>
              </a:cxn>
              <a:cxn ang="0">
                <a:pos x="164" y="20"/>
              </a:cxn>
              <a:cxn ang="0">
                <a:pos x="177" y="23"/>
              </a:cxn>
              <a:cxn ang="0">
                <a:pos x="189" y="72"/>
              </a:cxn>
              <a:cxn ang="0">
                <a:pos x="217" y="83"/>
              </a:cxn>
              <a:cxn ang="0">
                <a:pos x="275" y="89"/>
              </a:cxn>
              <a:cxn ang="0">
                <a:pos x="285" y="118"/>
              </a:cxn>
              <a:cxn ang="0">
                <a:pos x="309" y="154"/>
              </a:cxn>
              <a:cxn ang="0">
                <a:pos x="309" y="163"/>
              </a:cxn>
              <a:cxn ang="0">
                <a:pos x="295" y="171"/>
              </a:cxn>
              <a:cxn ang="0">
                <a:pos x="282" y="200"/>
              </a:cxn>
              <a:cxn ang="0">
                <a:pos x="239" y="233"/>
              </a:cxn>
              <a:cxn ang="0">
                <a:pos x="212" y="293"/>
              </a:cxn>
              <a:cxn ang="0">
                <a:pos x="187" y="325"/>
              </a:cxn>
              <a:cxn ang="0">
                <a:pos x="177" y="384"/>
              </a:cxn>
              <a:cxn ang="0">
                <a:pos x="184" y="495"/>
              </a:cxn>
              <a:cxn ang="0">
                <a:pos x="141" y="470"/>
              </a:cxn>
              <a:cxn ang="0">
                <a:pos x="144" y="439"/>
              </a:cxn>
              <a:cxn ang="0">
                <a:pos x="96" y="364"/>
              </a:cxn>
              <a:cxn ang="0">
                <a:pos x="111" y="332"/>
              </a:cxn>
              <a:cxn ang="0">
                <a:pos x="137" y="305"/>
              </a:cxn>
              <a:cxn ang="0">
                <a:pos x="99" y="279"/>
              </a:cxn>
              <a:cxn ang="0">
                <a:pos x="108" y="256"/>
              </a:cxn>
              <a:cxn ang="0">
                <a:pos x="89" y="221"/>
              </a:cxn>
              <a:cxn ang="0">
                <a:pos x="68" y="197"/>
              </a:cxn>
              <a:cxn ang="0">
                <a:pos x="40" y="183"/>
              </a:cxn>
              <a:cxn ang="0">
                <a:pos x="69" y="161"/>
              </a:cxn>
              <a:cxn ang="0">
                <a:pos x="68" y="144"/>
              </a:cxn>
              <a:cxn ang="0">
                <a:pos x="14" y="128"/>
              </a:cxn>
              <a:cxn ang="0">
                <a:pos x="32" y="101"/>
              </a:cxn>
              <a:cxn ang="0">
                <a:pos x="32" y="66"/>
              </a:cxn>
              <a:cxn ang="0">
                <a:pos x="0" y="32"/>
              </a:cxn>
            </a:cxnLst>
            <a:rect l="0" t="0" r="r" b="b"/>
            <a:pathLst>
              <a:path w="309" h="495">
                <a:moveTo>
                  <a:pt x="0" y="32"/>
                </a:moveTo>
                <a:lnTo>
                  <a:pt x="12" y="17"/>
                </a:lnTo>
                <a:lnTo>
                  <a:pt x="19" y="33"/>
                </a:lnTo>
                <a:lnTo>
                  <a:pt x="14" y="14"/>
                </a:lnTo>
                <a:lnTo>
                  <a:pt x="26" y="6"/>
                </a:lnTo>
                <a:lnTo>
                  <a:pt x="43" y="13"/>
                </a:lnTo>
                <a:lnTo>
                  <a:pt x="69" y="46"/>
                </a:lnTo>
                <a:lnTo>
                  <a:pt x="82" y="30"/>
                </a:lnTo>
                <a:lnTo>
                  <a:pt x="84" y="0"/>
                </a:lnTo>
                <a:lnTo>
                  <a:pt x="91" y="10"/>
                </a:lnTo>
                <a:lnTo>
                  <a:pt x="107" y="13"/>
                </a:lnTo>
                <a:lnTo>
                  <a:pt x="115" y="42"/>
                </a:lnTo>
                <a:lnTo>
                  <a:pt x="131" y="50"/>
                </a:lnTo>
                <a:lnTo>
                  <a:pt x="141" y="22"/>
                </a:lnTo>
                <a:lnTo>
                  <a:pt x="151" y="26"/>
                </a:lnTo>
                <a:lnTo>
                  <a:pt x="164" y="20"/>
                </a:lnTo>
                <a:lnTo>
                  <a:pt x="177" y="23"/>
                </a:lnTo>
                <a:lnTo>
                  <a:pt x="189" y="72"/>
                </a:lnTo>
                <a:lnTo>
                  <a:pt x="217" y="83"/>
                </a:lnTo>
                <a:lnTo>
                  <a:pt x="275" y="89"/>
                </a:lnTo>
                <a:lnTo>
                  <a:pt x="285" y="118"/>
                </a:lnTo>
                <a:lnTo>
                  <a:pt x="309" y="154"/>
                </a:lnTo>
                <a:lnTo>
                  <a:pt x="309" y="163"/>
                </a:lnTo>
                <a:lnTo>
                  <a:pt x="295" y="171"/>
                </a:lnTo>
                <a:lnTo>
                  <a:pt x="282" y="200"/>
                </a:lnTo>
                <a:lnTo>
                  <a:pt x="239" y="233"/>
                </a:lnTo>
                <a:lnTo>
                  <a:pt x="212" y="293"/>
                </a:lnTo>
                <a:lnTo>
                  <a:pt x="187" y="325"/>
                </a:lnTo>
                <a:lnTo>
                  <a:pt x="177" y="384"/>
                </a:lnTo>
                <a:lnTo>
                  <a:pt x="184" y="495"/>
                </a:lnTo>
                <a:lnTo>
                  <a:pt x="141" y="470"/>
                </a:lnTo>
                <a:lnTo>
                  <a:pt x="144" y="439"/>
                </a:lnTo>
                <a:lnTo>
                  <a:pt x="96" y="364"/>
                </a:lnTo>
                <a:lnTo>
                  <a:pt x="111" y="332"/>
                </a:lnTo>
                <a:lnTo>
                  <a:pt x="137" y="305"/>
                </a:lnTo>
                <a:lnTo>
                  <a:pt x="99" y="279"/>
                </a:lnTo>
                <a:lnTo>
                  <a:pt x="108" y="256"/>
                </a:lnTo>
                <a:lnTo>
                  <a:pt x="89" y="221"/>
                </a:lnTo>
                <a:lnTo>
                  <a:pt x="68" y="197"/>
                </a:lnTo>
                <a:lnTo>
                  <a:pt x="40" y="183"/>
                </a:lnTo>
                <a:lnTo>
                  <a:pt x="69" y="161"/>
                </a:lnTo>
                <a:lnTo>
                  <a:pt x="68" y="144"/>
                </a:lnTo>
                <a:lnTo>
                  <a:pt x="14" y="128"/>
                </a:lnTo>
                <a:lnTo>
                  <a:pt x="32" y="101"/>
                </a:lnTo>
                <a:lnTo>
                  <a:pt x="32" y="66"/>
                </a:lnTo>
                <a:lnTo>
                  <a:pt x="0" y="32"/>
                </a:lnTo>
                <a:close/>
              </a:path>
            </a:pathLst>
          </a:custGeom>
          <a:solidFill>
            <a:srgbClr val="CCFFCC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952" name="Freeform 8"/>
          <p:cNvSpPr>
            <a:spLocks/>
          </p:cNvSpPr>
          <p:nvPr/>
        </p:nvSpPr>
        <p:spPr bwMode="auto">
          <a:xfrm>
            <a:off x="534988" y="3494088"/>
            <a:ext cx="141287" cy="174625"/>
          </a:xfrm>
          <a:custGeom>
            <a:avLst/>
            <a:gdLst/>
            <a:ahLst/>
            <a:cxnLst>
              <a:cxn ang="0">
                <a:pos x="0" y="250"/>
              </a:cxn>
              <a:cxn ang="0">
                <a:pos x="0" y="271"/>
              </a:cxn>
              <a:cxn ang="0">
                <a:pos x="20" y="254"/>
              </a:cxn>
              <a:cxn ang="0">
                <a:pos x="39" y="269"/>
              </a:cxn>
              <a:cxn ang="0">
                <a:pos x="51" y="260"/>
              </a:cxn>
              <a:cxn ang="0">
                <a:pos x="62" y="279"/>
              </a:cxn>
              <a:cxn ang="0">
                <a:pos x="88" y="280"/>
              </a:cxn>
              <a:cxn ang="0">
                <a:pos x="92" y="296"/>
              </a:cxn>
              <a:cxn ang="0">
                <a:pos x="69" y="292"/>
              </a:cxn>
              <a:cxn ang="0">
                <a:pos x="82" y="330"/>
              </a:cxn>
              <a:cxn ang="0">
                <a:pos x="136" y="325"/>
              </a:cxn>
              <a:cxn ang="0">
                <a:pos x="164" y="315"/>
              </a:cxn>
              <a:cxn ang="0">
                <a:pos x="166" y="302"/>
              </a:cxn>
              <a:cxn ang="0">
                <a:pos x="199" y="266"/>
              </a:cxn>
              <a:cxn ang="0">
                <a:pos x="232" y="212"/>
              </a:cxn>
              <a:cxn ang="0">
                <a:pos x="239" y="189"/>
              </a:cxn>
              <a:cxn ang="0">
                <a:pos x="212" y="126"/>
              </a:cxn>
              <a:cxn ang="0">
                <a:pos x="225" y="90"/>
              </a:cxn>
              <a:cxn ang="0">
                <a:pos x="245" y="116"/>
              </a:cxn>
              <a:cxn ang="0">
                <a:pos x="268" y="41"/>
              </a:cxn>
              <a:cxn ang="0">
                <a:pos x="269" y="0"/>
              </a:cxn>
              <a:cxn ang="0">
                <a:pos x="255" y="7"/>
              </a:cxn>
              <a:cxn ang="0">
                <a:pos x="229" y="17"/>
              </a:cxn>
              <a:cxn ang="0">
                <a:pos x="205" y="66"/>
              </a:cxn>
              <a:cxn ang="0">
                <a:pos x="157" y="80"/>
              </a:cxn>
              <a:cxn ang="0">
                <a:pos x="100" y="82"/>
              </a:cxn>
              <a:cxn ang="0">
                <a:pos x="94" y="96"/>
              </a:cxn>
              <a:cxn ang="0">
                <a:pos x="88" y="138"/>
              </a:cxn>
              <a:cxn ang="0">
                <a:pos x="78" y="153"/>
              </a:cxn>
              <a:cxn ang="0">
                <a:pos x="95" y="162"/>
              </a:cxn>
              <a:cxn ang="0">
                <a:pos x="101" y="175"/>
              </a:cxn>
              <a:cxn ang="0">
                <a:pos x="26" y="195"/>
              </a:cxn>
              <a:cxn ang="0">
                <a:pos x="29" y="238"/>
              </a:cxn>
              <a:cxn ang="0">
                <a:pos x="16" y="238"/>
              </a:cxn>
              <a:cxn ang="0">
                <a:pos x="0" y="250"/>
              </a:cxn>
            </a:cxnLst>
            <a:rect l="0" t="0" r="r" b="b"/>
            <a:pathLst>
              <a:path w="269" h="330">
                <a:moveTo>
                  <a:pt x="0" y="250"/>
                </a:moveTo>
                <a:lnTo>
                  <a:pt x="0" y="271"/>
                </a:lnTo>
                <a:lnTo>
                  <a:pt x="20" y="254"/>
                </a:lnTo>
                <a:lnTo>
                  <a:pt x="39" y="269"/>
                </a:lnTo>
                <a:lnTo>
                  <a:pt x="51" y="260"/>
                </a:lnTo>
                <a:lnTo>
                  <a:pt x="62" y="279"/>
                </a:lnTo>
                <a:lnTo>
                  <a:pt x="88" y="280"/>
                </a:lnTo>
                <a:lnTo>
                  <a:pt x="92" y="296"/>
                </a:lnTo>
                <a:lnTo>
                  <a:pt x="69" y="292"/>
                </a:lnTo>
                <a:lnTo>
                  <a:pt x="82" y="330"/>
                </a:lnTo>
                <a:lnTo>
                  <a:pt x="136" y="325"/>
                </a:lnTo>
                <a:lnTo>
                  <a:pt x="164" y="315"/>
                </a:lnTo>
                <a:lnTo>
                  <a:pt x="166" y="302"/>
                </a:lnTo>
                <a:lnTo>
                  <a:pt x="199" y="266"/>
                </a:lnTo>
                <a:lnTo>
                  <a:pt x="232" y="212"/>
                </a:lnTo>
                <a:lnTo>
                  <a:pt x="239" y="189"/>
                </a:lnTo>
                <a:lnTo>
                  <a:pt x="212" y="126"/>
                </a:lnTo>
                <a:lnTo>
                  <a:pt x="225" y="90"/>
                </a:lnTo>
                <a:lnTo>
                  <a:pt x="245" y="116"/>
                </a:lnTo>
                <a:lnTo>
                  <a:pt x="268" y="41"/>
                </a:lnTo>
                <a:lnTo>
                  <a:pt x="269" y="0"/>
                </a:lnTo>
                <a:lnTo>
                  <a:pt x="255" y="7"/>
                </a:lnTo>
                <a:lnTo>
                  <a:pt x="229" y="17"/>
                </a:lnTo>
                <a:lnTo>
                  <a:pt x="205" y="66"/>
                </a:lnTo>
                <a:lnTo>
                  <a:pt x="157" y="80"/>
                </a:lnTo>
                <a:lnTo>
                  <a:pt x="100" y="82"/>
                </a:lnTo>
                <a:lnTo>
                  <a:pt x="94" y="96"/>
                </a:lnTo>
                <a:lnTo>
                  <a:pt x="88" y="138"/>
                </a:lnTo>
                <a:lnTo>
                  <a:pt x="78" y="153"/>
                </a:lnTo>
                <a:lnTo>
                  <a:pt x="95" y="162"/>
                </a:lnTo>
                <a:lnTo>
                  <a:pt x="101" y="175"/>
                </a:lnTo>
                <a:lnTo>
                  <a:pt x="26" y="195"/>
                </a:lnTo>
                <a:lnTo>
                  <a:pt x="29" y="238"/>
                </a:lnTo>
                <a:lnTo>
                  <a:pt x="16" y="238"/>
                </a:lnTo>
                <a:lnTo>
                  <a:pt x="0" y="250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953" name="Freeform 9"/>
          <p:cNvSpPr>
            <a:spLocks/>
          </p:cNvSpPr>
          <p:nvPr/>
        </p:nvSpPr>
        <p:spPr bwMode="auto">
          <a:xfrm>
            <a:off x="1770063" y="4733925"/>
            <a:ext cx="152400" cy="111125"/>
          </a:xfrm>
          <a:custGeom>
            <a:avLst/>
            <a:gdLst/>
            <a:ahLst/>
            <a:cxnLst>
              <a:cxn ang="0">
                <a:pos x="0" y="162"/>
              </a:cxn>
              <a:cxn ang="0">
                <a:pos x="3" y="148"/>
              </a:cxn>
              <a:cxn ang="0">
                <a:pos x="23" y="136"/>
              </a:cxn>
              <a:cxn ang="0">
                <a:pos x="10" y="129"/>
              </a:cxn>
              <a:cxn ang="0">
                <a:pos x="6" y="115"/>
              </a:cxn>
              <a:cxn ang="0">
                <a:pos x="45" y="96"/>
              </a:cxn>
              <a:cxn ang="0">
                <a:pos x="40" y="82"/>
              </a:cxn>
              <a:cxn ang="0">
                <a:pos x="52" y="80"/>
              </a:cxn>
              <a:cxn ang="0">
                <a:pos x="62" y="95"/>
              </a:cxn>
              <a:cxn ang="0">
                <a:pos x="125" y="76"/>
              </a:cxn>
              <a:cxn ang="0">
                <a:pos x="122" y="57"/>
              </a:cxn>
              <a:cxn ang="0">
                <a:pos x="112" y="63"/>
              </a:cxn>
              <a:cxn ang="0">
                <a:pos x="119" y="44"/>
              </a:cxn>
              <a:cxn ang="0">
                <a:pos x="94" y="23"/>
              </a:cxn>
              <a:cxn ang="0">
                <a:pos x="88" y="28"/>
              </a:cxn>
              <a:cxn ang="0">
                <a:pos x="81" y="24"/>
              </a:cxn>
              <a:cxn ang="0">
                <a:pos x="82" y="11"/>
              </a:cxn>
              <a:cxn ang="0">
                <a:pos x="98" y="0"/>
              </a:cxn>
              <a:cxn ang="0">
                <a:pos x="108" y="3"/>
              </a:cxn>
              <a:cxn ang="0">
                <a:pos x="117" y="21"/>
              </a:cxn>
              <a:cxn ang="0">
                <a:pos x="128" y="31"/>
              </a:cxn>
              <a:cxn ang="0">
                <a:pos x="223" y="34"/>
              </a:cxn>
              <a:cxn ang="0">
                <a:pos x="271" y="56"/>
              </a:cxn>
              <a:cxn ang="0">
                <a:pos x="283" y="51"/>
              </a:cxn>
              <a:cxn ang="0">
                <a:pos x="289" y="116"/>
              </a:cxn>
              <a:cxn ang="0">
                <a:pos x="269" y="120"/>
              </a:cxn>
              <a:cxn ang="0">
                <a:pos x="212" y="100"/>
              </a:cxn>
              <a:cxn ang="0">
                <a:pos x="171" y="103"/>
              </a:cxn>
              <a:cxn ang="0">
                <a:pos x="128" y="136"/>
              </a:cxn>
              <a:cxn ang="0">
                <a:pos x="65" y="210"/>
              </a:cxn>
              <a:cxn ang="0">
                <a:pos x="29" y="211"/>
              </a:cxn>
              <a:cxn ang="0">
                <a:pos x="0" y="162"/>
              </a:cxn>
            </a:cxnLst>
            <a:rect l="0" t="0" r="r" b="b"/>
            <a:pathLst>
              <a:path w="289" h="211">
                <a:moveTo>
                  <a:pt x="0" y="162"/>
                </a:moveTo>
                <a:lnTo>
                  <a:pt x="3" y="148"/>
                </a:lnTo>
                <a:lnTo>
                  <a:pt x="23" y="136"/>
                </a:lnTo>
                <a:lnTo>
                  <a:pt x="10" y="129"/>
                </a:lnTo>
                <a:lnTo>
                  <a:pt x="6" y="115"/>
                </a:lnTo>
                <a:lnTo>
                  <a:pt x="45" y="96"/>
                </a:lnTo>
                <a:lnTo>
                  <a:pt x="40" y="82"/>
                </a:lnTo>
                <a:lnTo>
                  <a:pt x="52" y="80"/>
                </a:lnTo>
                <a:lnTo>
                  <a:pt x="62" y="95"/>
                </a:lnTo>
                <a:lnTo>
                  <a:pt x="125" y="76"/>
                </a:lnTo>
                <a:lnTo>
                  <a:pt x="122" y="57"/>
                </a:lnTo>
                <a:lnTo>
                  <a:pt x="112" y="63"/>
                </a:lnTo>
                <a:lnTo>
                  <a:pt x="119" y="44"/>
                </a:lnTo>
                <a:lnTo>
                  <a:pt x="94" y="23"/>
                </a:lnTo>
                <a:lnTo>
                  <a:pt x="88" y="28"/>
                </a:lnTo>
                <a:lnTo>
                  <a:pt x="81" y="24"/>
                </a:lnTo>
                <a:lnTo>
                  <a:pt x="82" y="11"/>
                </a:lnTo>
                <a:lnTo>
                  <a:pt x="98" y="0"/>
                </a:lnTo>
                <a:lnTo>
                  <a:pt x="108" y="3"/>
                </a:lnTo>
                <a:lnTo>
                  <a:pt x="117" y="21"/>
                </a:lnTo>
                <a:lnTo>
                  <a:pt x="128" y="31"/>
                </a:lnTo>
                <a:lnTo>
                  <a:pt x="223" y="34"/>
                </a:lnTo>
                <a:lnTo>
                  <a:pt x="271" y="56"/>
                </a:lnTo>
                <a:lnTo>
                  <a:pt x="283" y="51"/>
                </a:lnTo>
                <a:lnTo>
                  <a:pt x="289" y="116"/>
                </a:lnTo>
                <a:lnTo>
                  <a:pt x="269" y="120"/>
                </a:lnTo>
                <a:lnTo>
                  <a:pt x="212" y="100"/>
                </a:lnTo>
                <a:lnTo>
                  <a:pt x="171" y="103"/>
                </a:lnTo>
                <a:lnTo>
                  <a:pt x="128" y="136"/>
                </a:lnTo>
                <a:lnTo>
                  <a:pt x="65" y="210"/>
                </a:lnTo>
                <a:lnTo>
                  <a:pt x="29" y="211"/>
                </a:lnTo>
                <a:lnTo>
                  <a:pt x="0" y="162"/>
                </a:lnTo>
                <a:close/>
              </a:path>
            </a:pathLst>
          </a:custGeom>
          <a:solidFill>
            <a:srgbClr val="CCFFCC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954" name="Freeform 10"/>
          <p:cNvSpPr>
            <a:spLocks/>
          </p:cNvSpPr>
          <p:nvPr/>
        </p:nvSpPr>
        <p:spPr bwMode="auto">
          <a:xfrm>
            <a:off x="1089025" y="4778375"/>
            <a:ext cx="115888" cy="1031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" y="15"/>
              </a:cxn>
              <a:cxn ang="0">
                <a:pos x="20" y="37"/>
              </a:cxn>
              <a:cxn ang="0">
                <a:pos x="23" y="66"/>
              </a:cxn>
              <a:cxn ang="0">
                <a:pos x="62" y="120"/>
              </a:cxn>
              <a:cxn ang="0">
                <a:pos x="82" y="164"/>
              </a:cxn>
              <a:cxn ang="0">
                <a:pos x="115" y="195"/>
              </a:cxn>
              <a:cxn ang="0">
                <a:pos x="127" y="194"/>
              </a:cxn>
              <a:cxn ang="0">
                <a:pos x="140" y="176"/>
              </a:cxn>
              <a:cxn ang="0">
                <a:pos x="160" y="165"/>
              </a:cxn>
              <a:cxn ang="0">
                <a:pos x="212" y="159"/>
              </a:cxn>
              <a:cxn ang="0">
                <a:pos x="217" y="152"/>
              </a:cxn>
              <a:cxn ang="0">
                <a:pos x="207" y="152"/>
              </a:cxn>
              <a:cxn ang="0">
                <a:pos x="204" y="135"/>
              </a:cxn>
              <a:cxn ang="0">
                <a:pos x="186" y="120"/>
              </a:cxn>
              <a:cxn ang="0">
                <a:pos x="181" y="133"/>
              </a:cxn>
              <a:cxn ang="0">
                <a:pos x="169" y="122"/>
              </a:cxn>
              <a:cxn ang="0">
                <a:pos x="154" y="132"/>
              </a:cxn>
              <a:cxn ang="0">
                <a:pos x="131" y="90"/>
              </a:cxn>
              <a:cxn ang="0">
                <a:pos x="115" y="107"/>
              </a:cxn>
              <a:cxn ang="0">
                <a:pos x="105" y="109"/>
              </a:cxn>
              <a:cxn ang="0">
                <a:pos x="102" y="97"/>
              </a:cxn>
              <a:cxn ang="0">
                <a:pos x="81" y="87"/>
              </a:cxn>
              <a:cxn ang="0">
                <a:pos x="61" y="48"/>
              </a:cxn>
              <a:cxn ang="0">
                <a:pos x="33" y="34"/>
              </a:cxn>
              <a:cxn ang="0">
                <a:pos x="12" y="2"/>
              </a:cxn>
              <a:cxn ang="0">
                <a:pos x="0" y="0"/>
              </a:cxn>
            </a:cxnLst>
            <a:rect l="0" t="0" r="r" b="b"/>
            <a:pathLst>
              <a:path w="217" h="195">
                <a:moveTo>
                  <a:pt x="0" y="0"/>
                </a:moveTo>
                <a:lnTo>
                  <a:pt x="3" y="15"/>
                </a:lnTo>
                <a:lnTo>
                  <a:pt x="20" y="37"/>
                </a:lnTo>
                <a:lnTo>
                  <a:pt x="23" y="66"/>
                </a:lnTo>
                <a:lnTo>
                  <a:pt x="62" y="120"/>
                </a:lnTo>
                <a:lnTo>
                  <a:pt x="82" y="164"/>
                </a:lnTo>
                <a:lnTo>
                  <a:pt x="115" y="195"/>
                </a:lnTo>
                <a:lnTo>
                  <a:pt x="127" y="194"/>
                </a:lnTo>
                <a:lnTo>
                  <a:pt x="140" y="176"/>
                </a:lnTo>
                <a:lnTo>
                  <a:pt x="160" y="165"/>
                </a:lnTo>
                <a:lnTo>
                  <a:pt x="212" y="159"/>
                </a:lnTo>
                <a:lnTo>
                  <a:pt x="217" y="152"/>
                </a:lnTo>
                <a:lnTo>
                  <a:pt x="207" y="152"/>
                </a:lnTo>
                <a:lnTo>
                  <a:pt x="204" y="135"/>
                </a:lnTo>
                <a:lnTo>
                  <a:pt x="186" y="120"/>
                </a:lnTo>
                <a:lnTo>
                  <a:pt x="181" y="133"/>
                </a:lnTo>
                <a:lnTo>
                  <a:pt x="169" y="122"/>
                </a:lnTo>
                <a:lnTo>
                  <a:pt x="154" y="132"/>
                </a:lnTo>
                <a:lnTo>
                  <a:pt x="131" y="90"/>
                </a:lnTo>
                <a:lnTo>
                  <a:pt x="115" y="107"/>
                </a:lnTo>
                <a:lnTo>
                  <a:pt x="105" y="109"/>
                </a:lnTo>
                <a:lnTo>
                  <a:pt x="102" y="97"/>
                </a:lnTo>
                <a:lnTo>
                  <a:pt x="81" y="87"/>
                </a:lnTo>
                <a:lnTo>
                  <a:pt x="61" y="48"/>
                </a:lnTo>
                <a:lnTo>
                  <a:pt x="33" y="34"/>
                </a:lnTo>
                <a:lnTo>
                  <a:pt x="12" y="2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955" name="Freeform 11"/>
          <p:cNvSpPr>
            <a:spLocks/>
          </p:cNvSpPr>
          <p:nvPr/>
        </p:nvSpPr>
        <p:spPr bwMode="auto">
          <a:xfrm>
            <a:off x="1908175" y="4325938"/>
            <a:ext cx="55563" cy="85725"/>
          </a:xfrm>
          <a:custGeom>
            <a:avLst/>
            <a:gdLst/>
            <a:ahLst/>
            <a:cxnLst>
              <a:cxn ang="0">
                <a:pos x="0" y="98"/>
              </a:cxn>
              <a:cxn ang="0">
                <a:pos x="20" y="64"/>
              </a:cxn>
              <a:cxn ang="0">
                <a:pos x="33" y="53"/>
              </a:cxn>
              <a:cxn ang="0">
                <a:pos x="31" y="46"/>
              </a:cxn>
              <a:cxn ang="0">
                <a:pos x="62" y="0"/>
              </a:cxn>
              <a:cxn ang="0">
                <a:pos x="74" y="3"/>
              </a:cxn>
              <a:cxn ang="0">
                <a:pos x="68" y="5"/>
              </a:cxn>
              <a:cxn ang="0">
                <a:pos x="84" y="53"/>
              </a:cxn>
              <a:cxn ang="0">
                <a:pos x="100" y="76"/>
              </a:cxn>
              <a:cxn ang="0">
                <a:pos x="97" y="87"/>
              </a:cxn>
              <a:cxn ang="0">
                <a:pos x="104" y="92"/>
              </a:cxn>
              <a:cxn ang="0">
                <a:pos x="104" y="119"/>
              </a:cxn>
              <a:cxn ang="0">
                <a:pos x="52" y="162"/>
              </a:cxn>
              <a:cxn ang="0">
                <a:pos x="35" y="158"/>
              </a:cxn>
              <a:cxn ang="0">
                <a:pos x="29" y="141"/>
              </a:cxn>
              <a:cxn ang="0">
                <a:pos x="19" y="144"/>
              </a:cxn>
              <a:cxn ang="0">
                <a:pos x="0" y="119"/>
              </a:cxn>
              <a:cxn ang="0">
                <a:pos x="0" y="98"/>
              </a:cxn>
            </a:cxnLst>
            <a:rect l="0" t="0" r="r" b="b"/>
            <a:pathLst>
              <a:path w="104" h="162">
                <a:moveTo>
                  <a:pt x="0" y="98"/>
                </a:moveTo>
                <a:lnTo>
                  <a:pt x="20" y="64"/>
                </a:lnTo>
                <a:lnTo>
                  <a:pt x="33" y="53"/>
                </a:lnTo>
                <a:lnTo>
                  <a:pt x="31" y="46"/>
                </a:lnTo>
                <a:lnTo>
                  <a:pt x="62" y="0"/>
                </a:lnTo>
                <a:lnTo>
                  <a:pt x="74" y="3"/>
                </a:lnTo>
                <a:lnTo>
                  <a:pt x="68" y="5"/>
                </a:lnTo>
                <a:lnTo>
                  <a:pt x="84" y="53"/>
                </a:lnTo>
                <a:lnTo>
                  <a:pt x="100" y="76"/>
                </a:lnTo>
                <a:lnTo>
                  <a:pt x="97" y="87"/>
                </a:lnTo>
                <a:lnTo>
                  <a:pt x="104" y="92"/>
                </a:lnTo>
                <a:lnTo>
                  <a:pt x="104" y="119"/>
                </a:lnTo>
                <a:lnTo>
                  <a:pt x="52" y="162"/>
                </a:lnTo>
                <a:lnTo>
                  <a:pt x="35" y="158"/>
                </a:lnTo>
                <a:lnTo>
                  <a:pt x="29" y="141"/>
                </a:lnTo>
                <a:lnTo>
                  <a:pt x="19" y="144"/>
                </a:lnTo>
                <a:lnTo>
                  <a:pt x="0" y="119"/>
                </a:lnTo>
                <a:lnTo>
                  <a:pt x="0" y="98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956" name="Freeform 12"/>
          <p:cNvSpPr>
            <a:spLocks/>
          </p:cNvSpPr>
          <p:nvPr/>
        </p:nvSpPr>
        <p:spPr bwMode="auto">
          <a:xfrm>
            <a:off x="488950" y="4605338"/>
            <a:ext cx="38100" cy="98425"/>
          </a:xfrm>
          <a:custGeom>
            <a:avLst/>
            <a:gdLst/>
            <a:ahLst/>
            <a:cxnLst>
              <a:cxn ang="0">
                <a:pos x="7" y="8"/>
              </a:cxn>
              <a:cxn ang="0">
                <a:pos x="14" y="5"/>
              </a:cxn>
              <a:cxn ang="0">
                <a:pos x="11" y="0"/>
              </a:cxn>
              <a:cxn ang="0">
                <a:pos x="22" y="0"/>
              </a:cxn>
              <a:cxn ang="0">
                <a:pos x="72" y="46"/>
              </a:cxn>
              <a:cxn ang="0">
                <a:pos x="46" y="87"/>
              </a:cxn>
              <a:cxn ang="0">
                <a:pos x="39" y="178"/>
              </a:cxn>
              <a:cxn ang="0">
                <a:pos x="19" y="174"/>
              </a:cxn>
              <a:cxn ang="0">
                <a:pos x="16" y="187"/>
              </a:cxn>
              <a:cxn ang="0">
                <a:pos x="0" y="185"/>
              </a:cxn>
              <a:cxn ang="0">
                <a:pos x="7" y="8"/>
              </a:cxn>
            </a:cxnLst>
            <a:rect l="0" t="0" r="r" b="b"/>
            <a:pathLst>
              <a:path w="72" h="187">
                <a:moveTo>
                  <a:pt x="7" y="8"/>
                </a:moveTo>
                <a:lnTo>
                  <a:pt x="14" y="5"/>
                </a:lnTo>
                <a:lnTo>
                  <a:pt x="11" y="0"/>
                </a:lnTo>
                <a:lnTo>
                  <a:pt x="22" y="0"/>
                </a:lnTo>
                <a:lnTo>
                  <a:pt x="72" y="46"/>
                </a:lnTo>
                <a:lnTo>
                  <a:pt x="46" y="87"/>
                </a:lnTo>
                <a:lnTo>
                  <a:pt x="39" y="178"/>
                </a:lnTo>
                <a:lnTo>
                  <a:pt x="19" y="174"/>
                </a:lnTo>
                <a:lnTo>
                  <a:pt x="16" y="187"/>
                </a:lnTo>
                <a:lnTo>
                  <a:pt x="0" y="185"/>
                </a:lnTo>
                <a:lnTo>
                  <a:pt x="7" y="8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957" name="Freeform 13"/>
          <p:cNvSpPr>
            <a:spLocks/>
          </p:cNvSpPr>
          <p:nvPr/>
        </p:nvSpPr>
        <p:spPr bwMode="auto">
          <a:xfrm>
            <a:off x="1200150" y="4729163"/>
            <a:ext cx="61913" cy="65087"/>
          </a:xfrm>
          <a:custGeom>
            <a:avLst/>
            <a:gdLst/>
            <a:ahLst/>
            <a:cxnLst>
              <a:cxn ang="0">
                <a:pos x="0" y="46"/>
              </a:cxn>
              <a:cxn ang="0">
                <a:pos x="4" y="59"/>
              </a:cxn>
              <a:cxn ang="0">
                <a:pos x="17" y="63"/>
              </a:cxn>
              <a:cxn ang="0">
                <a:pos x="11" y="89"/>
              </a:cxn>
              <a:cxn ang="0">
                <a:pos x="26" y="105"/>
              </a:cxn>
              <a:cxn ang="0">
                <a:pos x="26" y="115"/>
              </a:cxn>
              <a:cxn ang="0">
                <a:pos x="34" y="118"/>
              </a:cxn>
              <a:cxn ang="0">
                <a:pos x="27" y="123"/>
              </a:cxn>
              <a:cxn ang="0">
                <a:pos x="47" y="125"/>
              </a:cxn>
              <a:cxn ang="0">
                <a:pos x="47" y="113"/>
              </a:cxn>
              <a:cxn ang="0">
                <a:pos x="72" y="123"/>
              </a:cxn>
              <a:cxn ang="0">
                <a:pos x="90" y="97"/>
              </a:cxn>
              <a:cxn ang="0">
                <a:pos x="116" y="99"/>
              </a:cxn>
              <a:cxn ang="0">
                <a:pos x="118" y="67"/>
              </a:cxn>
              <a:cxn ang="0">
                <a:pos x="106" y="70"/>
              </a:cxn>
              <a:cxn ang="0">
                <a:pos x="96" y="84"/>
              </a:cxn>
              <a:cxn ang="0">
                <a:pos x="73" y="74"/>
              </a:cxn>
              <a:cxn ang="0">
                <a:pos x="73" y="66"/>
              </a:cxn>
              <a:cxn ang="0">
                <a:pos x="80" y="66"/>
              </a:cxn>
              <a:cxn ang="0">
                <a:pos x="85" y="5"/>
              </a:cxn>
              <a:cxn ang="0">
                <a:pos x="62" y="0"/>
              </a:cxn>
              <a:cxn ang="0">
                <a:pos x="13" y="44"/>
              </a:cxn>
              <a:cxn ang="0">
                <a:pos x="0" y="46"/>
              </a:cxn>
            </a:cxnLst>
            <a:rect l="0" t="0" r="r" b="b"/>
            <a:pathLst>
              <a:path w="118" h="125">
                <a:moveTo>
                  <a:pt x="0" y="46"/>
                </a:moveTo>
                <a:lnTo>
                  <a:pt x="4" y="59"/>
                </a:lnTo>
                <a:lnTo>
                  <a:pt x="17" y="63"/>
                </a:lnTo>
                <a:lnTo>
                  <a:pt x="11" y="89"/>
                </a:lnTo>
                <a:lnTo>
                  <a:pt x="26" y="105"/>
                </a:lnTo>
                <a:lnTo>
                  <a:pt x="26" y="115"/>
                </a:lnTo>
                <a:lnTo>
                  <a:pt x="34" y="118"/>
                </a:lnTo>
                <a:lnTo>
                  <a:pt x="27" y="123"/>
                </a:lnTo>
                <a:lnTo>
                  <a:pt x="47" y="125"/>
                </a:lnTo>
                <a:lnTo>
                  <a:pt x="47" y="113"/>
                </a:lnTo>
                <a:lnTo>
                  <a:pt x="72" y="123"/>
                </a:lnTo>
                <a:lnTo>
                  <a:pt x="90" y="97"/>
                </a:lnTo>
                <a:lnTo>
                  <a:pt x="116" y="99"/>
                </a:lnTo>
                <a:lnTo>
                  <a:pt x="118" y="67"/>
                </a:lnTo>
                <a:lnTo>
                  <a:pt x="106" y="70"/>
                </a:lnTo>
                <a:lnTo>
                  <a:pt x="96" y="84"/>
                </a:lnTo>
                <a:lnTo>
                  <a:pt x="73" y="74"/>
                </a:lnTo>
                <a:lnTo>
                  <a:pt x="73" y="66"/>
                </a:lnTo>
                <a:lnTo>
                  <a:pt x="80" y="66"/>
                </a:lnTo>
                <a:lnTo>
                  <a:pt x="85" y="5"/>
                </a:lnTo>
                <a:lnTo>
                  <a:pt x="62" y="0"/>
                </a:lnTo>
                <a:lnTo>
                  <a:pt x="13" y="44"/>
                </a:lnTo>
                <a:lnTo>
                  <a:pt x="0" y="46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958" name="Freeform 14"/>
          <p:cNvSpPr>
            <a:spLocks/>
          </p:cNvSpPr>
          <p:nvPr/>
        </p:nvSpPr>
        <p:spPr bwMode="auto">
          <a:xfrm>
            <a:off x="447675" y="4430713"/>
            <a:ext cx="41275" cy="88900"/>
          </a:xfrm>
          <a:custGeom>
            <a:avLst/>
            <a:gdLst/>
            <a:ahLst/>
            <a:cxnLst>
              <a:cxn ang="0">
                <a:pos x="2" y="3"/>
              </a:cxn>
              <a:cxn ang="0">
                <a:pos x="0" y="33"/>
              </a:cxn>
              <a:cxn ang="0">
                <a:pos x="23" y="78"/>
              </a:cxn>
              <a:cxn ang="0">
                <a:pos x="43" y="143"/>
              </a:cxn>
              <a:cxn ang="0">
                <a:pos x="58" y="163"/>
              </a:cxn>
              <a:cxn ang="0">
                <a:pos x="77" y="167"/>
              </a:cxn>
              <a:cxn ang="0">
                <a:pos x="77" y="124"/>
              </a:cxn>
              <a:cxn ang="0">
                <a:pos x="64" y="104"/>
              </a:cxn>
              <a:cxn ang="0">
                <a:pos x="77" y="84"/>
              </a:cxn>
              <a:cxn ang="0">
                <a:pos x="64" y="45"/>
              </a:cxn>
              <a:cxn ang="0">
                <a:pos x="55" y="46"/>
              </a:cxn>
              <a:cxn ang="0">
                <a:pos x="48" y="58"/>
              </a:cxn>
              <a:cxn ang="0">
                <a:pos x="41" y="53"/>
              </a:cxn>
              <a:cxn ang="0">
                <a:pos x="41" y="10"/>
              </a:cxn>
              <a:cxn ang="0">
                <a:pos x="29" y="0"/>
              </a:cxn>
              <a:cxn ang="0">
                <a:pos x="2" y="3"/>
              </a:cxn>
            </a:cxnLst>
            <a:rect l="0" t="0" r="r" b="b"/>
            <a:pathLst>
              <a:path w="77" h="167">
                <a:moveTo>
                  <a:pt x="2" y="3"/>
                </a:moveTo>
                <a:lnTo>
                  <a:pt x="0" y="33"/>
                </a:lnTo>
                <a:lnTo>
                  <a:pt x="23" y="78"/>
                </a:lnTo>
                <a:lnTo>
                  <a:pt x="43" y="143"/>
                </a:lnTo>
                <a:lnTo>
                  <a:pt x="58" y="163"/>
                </a:lnTo>
                <a:lnTo>
                  <a:pt x="77" y="167"/>
                </a:lnTo>
                <a:lnTo>
                  <a:pt x="77" y="124"/>
                </a:lnTo>
                <a:lnTo>
                  <a:pt x="64" y="104"/>
                </a:lnTo>
                <a:lnTo>
                  <a:pt x="77" y="84"/>
                </a:lnTo>
                <a:lnTo>
                  <a:pt x="64" y="45"/>
                </a:lnTo>
                <a:lnTo>
                  <a:pt x="55" y="46"/>
                </a:lnTo>
                <a:lnTo>
                  <a:pt x="48" y="58"/>
                </a:lnTo>
                <a:lnTo>
                  <a:pt x="41" y="53"/>
                </a:lnTo>
                <a:lnTo>
                  <a:pt x="41" y="10"/>
                </a:lnTo>
                <a:lnTo>
                  <a:pt x="29" y="0"/>
                </a:lnTo>
                <a:lnTo>
                  <a:pt x="2" y="3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959" name="Freeform 15"/>
          <p:cNvSpPr>
            <a:spLocks/>
          </p:cNvSpPr>
          <p:nvPr/>
        </p:nvSpPr>
        <p:spPr bwMode="auto">
          <a:xfrm>
            <a:off x="1560513" y="3649663"/>
            <a:ext cx="49212" cy="34925"/>
          </a:xfrm>
          <a:custGeom>
            <a:avLst/>
            <a:gdLst/>
            <a:ahLst/>
            <a:cxnLst>
              <a:cxn ang="0">
                <a:pos x="0" y="26"/>
              </a:cxn>
              <a:cxn ang="0">
                <a:pos x="19" y="64"/>
              </a:cxn>
              <a:cxn ang="0">
                <a:pos x="35" y="65"/>
              </a:cxn>
              <a:cxn ang="0">
                <a:pos x="58" y="35"/>
              </a:cxn>
              <a:cxn ang="0">
                <a:pos x="95" y="9"/>
              </a:cxn>
              <a:cxn ang="0">
                <a:pos x="94" y="0"/>
              </a:cxn>
              <a:cxn ang="0">
                <a:pos x="29" y="23"/>
              </a:cxn>
              <a:cxn ang="0">
                <a:pos x="5" y="18"/>
              </a:cxn>
              <a:cxn ang="0">
                <a:pos x="0" y="26"/>
              </a:cxn>
            </a:cxnLst>
            <a:rect l="0" t="0" r="r" b="b"/>
            <a:pathLst>
              <a:path w="95" h="65">
                <a:moveTo>
                  <a:pt x="0" y="26"/>
                </a:moveTo>
                <a:lnTo>
                  <a:pt x="19" y="64"/>
                </a:lnTo>
                <a:lnTo>
                  <a:pt x="35" y="65"/>
                </a:lnTo>
                <a:lnTo>
                  <a:pt x="58" y="35"/>
                </a:lnTo>
                <a:lnTo>
                  <a:pt x="95" y="9"/>
                </a:lnTo>
                <a:lnTo>
                  <a:pt x="94" y="0"/>
                </a:lnTo>
                <a:lnTo>
                  <a:pt x="29" y="23"/>
                </a:lnTo>
                <a:lnTo>
                  <a:pt x="5" y="18"/>
                </a:lnTo>
                <a:lnTo>
                  <a:pt x="0" y="26"/>
                </a:lnTo>
                <a:close/>
              </a:path>
            </a:pathLst>
          </a:custGeom>
          <a:solidFill>
            <a:schemeClr val="tx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960" name="Freeform 16"/>
          <p:cNvSpPr>
            <a:spLocks/>
          </p:cNvSpPr>
          <p:nvPr/>
        </p:nvSpPr>
        <p:spPr bwMode="auto">
          <a:xfrm>
            <a:off x="1984375" y="4335463"/>
            <a:ext cx="17463" cy="41275"/>
          </a:xfrm>
          <a:custGeom>
            <a:avLst/>
            <a:gdLst/>
            <a:ahLst/>
            <a:cxnLst>
              <a:cxn ang="0">
                <a:pos x="0" y="46"/>
              </a:cxn>
              <a:cxn ang="0">
                <a:pos x="23" y="78"/>
              </a:cxn>
              <a:cxn ang="0">
                <a:pos x="33" y="67"/>
              </a:cxn>
              <a:cxn ang="0">
                <a:pos x="31" y="15"/>
              </a:cxn>
              <a:cxn ang="0">
                <a:pos x="21" y="0"/>
              </a:cxn>
              <a:cxn ang="0">
                <a:pos x="4" y="9"/>
              </a:cxn>
              <a:cxn ang="0">
                <a:pos x="0" y="46"/>
              </a:cxn>
            </a:cxnLst>
            <a:rect l="0" t="0" r="r" b="b"/>
            <a:pathLst>
              <a:path w="33" h="78">
                <a:moveTo>
                  <a:pt x="0" y="46"/>
                </a:moveTo>
                <a:lnTo>
                  <a:pt x="23" y="78"/>
                </a:lnTo>
                <a:lnTo>
                  <a:pt x="33" y="67"/>
                </a:lnTo>
                <a:lnTo>
                  <a:pt x="31" y="15"/>
                </a:lnTo>
                <a:lnTo>
                  <a:pt x="21" y="0"/>
                </a:lnTo>
                <a:lnTo>
                  <a:pt x="4" y="9"/>
                </a:lnTo>
                <a:lnTo>
                  <a:pt x="0" y="46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961" name="Freeform 17"/>
          <p:cNvSpPr>
            <a:spLocks/>
          </p:cNvSpPr>
          <p:nvPr/>
        </p:nvSpPr>
        <p:spPr bwMode="auto">
          <a:xfrm>
            <a:off x="688975" y="3568700"/>
            <a:ext cx="39688" cy="25400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74" y="0"/>
              </a:cxn>
              <a:cxn ang="0">
                <a:pos x="71" y="13"/>
              </a:cxn>
              <a:cxn ang="0">
                <a:pos x="71" y="26"/>
              </a:cxn>
              <a:cxn ang="0">
                <a:pos x="51" y="27"/>
              </a:cxn>
              <a:cxn ang="0">
                <a:pos x="33" y="47"/>
              </a:cxn>
              <a:cxn ang="0">
                <a:pos x="0" y="6"/>
              </a:cxn>
            </a:cxnLst>
            <a:rect l="0" t="0" r="r" b="b"/>
            <a:pathLst>
              <a:path w="74" h="47">
                <a:moveTo>
                  <a:pt x="0" y="6"/>
                </a:moveTo>
                <a:lnTo>
                  <a:pt x="74" y="0"/>
                </a:lnTo>
                <a:lnTo>
                  <a:pt x="71" y="13"/>
                </a:lnTo>
                <a:lnTo>
                  <a:pt x="71" y="26"/>
                </a:lnTo>
                <a:lnTo>
                  <a:pt x="51" y="27"/>
                </a:lnTo>
                <a:lnTo>
                  <a:pt x="33" y="47"/>
                </a:lnTo>
                <a:lnTo>
                  <a:pt x="0" y="6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962" name="Freeform 18"/>
          <p:cNvSpPr>
            <a:spLocks/>
          </p:cNvSpPr>
          <p:nvPr/>
        </p:nvSpPr>
        <p:spPr bwMode="auto">
          <a:xfrm>
            <a:off x="1500188" y="4787900"/>
            <a:ext cx="39687" cy="30163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22" y="57"/>
              </a:cxn>
              <a:cxn ang="0">
                <a:pos x="49" y="27"/>
              </a:cxn>
              <a:cxn ang="0">
                <a:pos x="75" y="29"/>
              </a:cxn>
              <a:cxn ang="0">
                <a:pos x="74" y="18"/>
              </a:cxn>
              <a:cxn ang="0">
                <a:pos x="62" y="6"/>
              </a:cxn>
              <a:cxn ang="0">
                <a:pos x="30" y="0"/>
              </a:cxn>
              <a:cxn ang="0">
                <a:pos x="30" y="24"/>
              </a:cxn>
              <a:cxn ang="0">
                <a:pos x="13" y="14"/>
              </a:cxn>
              <a:cxn ang="0">
                <a:pos x="9" y="21"/>
              </a:cxn>
              <a:cxn ang="0">
                <a:pos x="0" y="16"/>
              </a:cxn>
            </a:cxnLst>
            <a:rect l="0" t="0" r="r" b="b"/>
            <a:pathLst>
              <a:path w="75" h="57">
                <a:moveTo>
                  <a:pt x="0" y="16"/>
                </a:moveTo>
                <a:lnTo>
                  <a:pt x="22" y="57"/>
                </a:lnTo>
                <a:lnTo>
                  <a:pt x="49" y="27"/>
                </a:lnTo>
                <a:lnTo>
                  <a:pt x="75" y="29"/>
                </a:lnTo>
                <a:lnTo>
                  <a:pt x="74" y="18"/>
                </a:lnTo>
                <a:lnTo>
                  <a:pt x="62" y="6"/>
                </a:lnTo>
                <a:lnTo>
                  <a:pt x="30" y="0"/>
                </a:lnTo>
                <a:lnTo>
                  <a:pt x="30" y="24"/>
                </a:lnTo>
                <a:lnTo>
                  <a:pt x="13" y="14"/>
                </a:lnTo>
                <a:lnTo>
                  <a:pt x="9" y="21"/>
                </a:lnTo>
                <a:lnTo>
                  <a:pt x="0" y="16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963" name="Freeform 19"/>
          <p:cNvSpPr>
            <a:spLocks/>
          </p:cNvSpPr>
          <p:nvPr/>
        </p:nvSpPr>
        <p:spPr bwMode="auto">
          <a:xfrm>
            <a:off x="1406525" y="4170363"/>
            <a:ext cx="49213" cy="42862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4" y="18"/>
              </a:cxn>
              <a:cxn ang="0">
                <a:pos x="26" y="29"/>
              </a:cxn>
              <a:cxn ang="0">
                <a:pos x="47" y="64"/>
              </a:cxn>
              <a:cxn ang="0">
                <a:pos x="93" y="82"/>
              </a:cxn>
              <a:cxn ang="0">
                <a:pos x="90" y="75"/>
              </a:cxn>
              <a:cxn ang="0">
                <a:pos x="77" y="69"/>
              </a:cxn>
              <a:cxn ang="0">
                <a:pos x="26" y="9"/>
              </a:cxn>
              <a:cxn ang="0">
                <a:pos x="4" y="0"/>
              </a:cxn>
              <a:cxn ang="0">
                <a:pos x="0" y="5"/>
              </a:cxn>
            </a:cxnLst>
            <a:rect l="0" t="0" r="r" b="b"/>
            <a:pathLst>
              <a:path w="93" h="82">
                <a:moveTo>
                  <a:pt x="0" y="5"/>
                </a:moveTo>
                <a:lnTo>
                  <a:pt x="4" y="18"/>
                </a:lnTo>
                <a:lnTo>
                  <a:pt x="26" y="29"/>
                </a:lnTo>
                <a:lnTo>
                  <a:pt x="47" y="64"/>
                </a:lnTo>
                <a:lnTo>
                  <a:pt x="93" y="82"/>
                </a:lnTo>
                <a:lnTo>
                  <a:pt x="90" y="75"/>
                </a:lnTo>
                <a:lnTo>
                  <a:pt x="77" y="69"/>
                </a:lnTo>
                <a:lnTo>
                  <a:pt x="26" y="9"/>
                </a:lnTo>
                <a:lnTo>
                  <a:pt x="4" y="0"/>
                </a:lnTo>
                <a:lnTo>
                  <a:pt x="0" y="5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964" name="Freeform 20"/>
          <p:cNvSpPr>
            <a:spLocks/>
          </p:cNvSpPr>
          <p:nvPr/>
        </p:nvSpPr>
        <p:spPr bwMode="auto">
          <a:xfrm>
            <a:off x="1109663" y="4251325"/>
            <a:ext cx="33337" cy="28575"/>
          </a:xfrm>
          <a:custGeom>
            <a:avLst/>
            <a:gdLst/>
            <a:ahLst/>
            <a:cxnLst>
              <a:cxn ang="0">
                <a:pos x="0" y="39"/>
              </a:cxn>
              <a:cxn ang="0">
                <a:pos x="10" y="30"/>
              </a:cxn>
              <a:cxn ang="0">
                <a:pos x="27" y="33"/>
              </a:cxn>
              <a:cxn ang="0">
                <a:pos x="46" y="27"/>
              </a:cxn>
              <a:cxn ang="0">
                <a:pos x="41" y="18"/>
              </a:cxn>
              <a:cxn ang="0">
                <a:pos x="50" y="0"/>
              </a:cxn>
              <a:cxn ang="0">
                <a:pos x="63" y="20"/>
              </a:cxn>
              <a:cxn ang="0">
                <a:pos x="59" y="50"/>
              </a:cxn>
              <a:cxn ang="0">
                <a:pos x="50" y="54"/>
              </a:cxn>
              <a:cxn ang="0">
                <a:pos x="30" y="47"/>
              </a:cxn>
              <a:cxn ang="0">
                <a:pos x="5" y="47"/>
              </a:cxn>
              <a:cxn ang="0">
                <a:pos x="0" y="39"/>
              </a:cxn>
            </a:cxnLst>
            <a:rect l="0" t="0" r="r" b="b"/>
            <a:pathLst>
              <a:path w="63" h="54">
                <a:moveTo>
                  <a:pt x="0" y="39"/>
                </a:moveTo>
                <a:lnTo>
                  <a:pt x="10" y="30"/>
                </a:lnTo>
                <a:lnTo>
                  <a:pt x="27" y="33"/>
                </a:lnTo>
                <a:lnTo>
                  <a:pt x="46" y="27"/>
                </a:lnTo>
                <a:lnTo>
                  <a:pt x="41" y="18"/>
                </a:lnTo>
                <a:lnTo>
                  <a:pt x="50" y="0"/>
                </a:lnTo>
                <a:lnTo>
                  <a:pt x="63" y="20"/>
                </a:lnTo>
                <a:lnTo>
                  <a:pt x="59" y="50"/>
                </a:lnTo>
                <a:lnTo>
                  <a:pt x="50" y="54"/>
                </a:lnTo>
                <a:lnTo>
                  <a:pt x="30" y="47"/>
                </a:lnTo>
                <a:lnTo>
                  <a:pt x="5" y="47"/>
                </a:lnTo>
                <a:lnTo>
                  <a:pt x="0" y="39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965" name="Freeform 21"/>
          <p:cNvSpPr>
            <a:spLocks/>
          </p:cNvSpPr>
          <p:nvPr/>
        </p:nvSpPr>
        <p:spPr bwMode="auto">
          <a:xfrm>
            <a:off x="1727200" y="4800600"/>
            <a:ext cx="33338" cy="269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" y="22"/>
              </a:cxn>
              <a:cxn ang="0">
                <a:pos x="64" y="51"/>
              </a:cxn>
              <a:cxn ang="0">
                <a:pos x="64" y="25"/>
              </a:cxn>
              <a:cxn ang="0">
                <a:pos x="48" y="10"/>
              </a:cxn>
              <a:cxn ang="0">
                <a:pos x="23" y="20"/>
              </a:cxn>
              <a:cxn ang="0">
                <a:pos x="0" y="0"/>
              </a:cxn>
            </a:cxnLst>
            <a:rect l="0" t="0" r="r" b="b"/>
            <a:pathLst>
              <a:path w="64" h="51">
                <a:moveTo>
                  <a:pt x="0" y="0"/>
                </a:moveTo>
                <a:lnTo>
                  <a:pt x="6" y="22"/>
                </a:lnTo>
                <a:lnTo>
                  <a:pt x="64" y="51"/>
                </a:lnTo>
                <a:lnTo>
                  <a:pt x="64" y="25"/>
                </a:lnTo>
                <a:lnTo>
                  <a:pt x="48" y="10"/>
                </a:lnTo>
                <a:lnTo>
                  <a:pt x="23" y="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966" name="Freeform 22"/>
          <p:cNvSpPr>
            <a:spLocks/>
          </p:cNvSpPr>
          <p:nvPr/>
        </p:nvSpPr>
        <p:spPr bwMode="auto">
          <a:xfrm>
            <a:off x="1550988" y="4772025"/>
            <a:ext cx="23812" cy="25400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10" y="4"/>
              </a:cxn>
              <a:cxn ang="0">
                <a:pos x="30" y="0"/>
              </a:cxn>
              <a:cxn ang="0">
                <a:pos x="45" y="14"/>
              </a:cxn>
              <a:cxn ang="0">
                <a:pos x="43" y="24"/>
              </a:cxn>
              <a:cxn ang="0">
                <a:pos x="33" y="47"/>
              </a:cxn>
              <a:cxn ang="0">
                <a:pos x="0" y="16"/>
              </a:cxn>
            </a:cxnLst>
            <a:rect l="0" t="0" r="r" b="b"/>
            <a:pathLst>
              <a:path w="45" h="47">
                <a:moveTo>
                  <a:pt x="0" y="16"/>
                </a:moveTo>
                <a:lnTo>
                  <a:pt x="10" y="4"/>
                </a:lnTo>
                <a:lnTo>
                  <a:pt x="30" y="0"/>
                </a:lnTo>
                <a:lnTo>
                  <a:pt x="45" y="14"/>
                </a:lnTo>
                <a:lnTo>
                  <a:pt x="43" y="24"/>
                </a:lnTo>
                <a:lnTo>
                  <a:pt x="33" y="47"/>
                </a:lnTo>
                <a:lnTo>
                  <a:pt x="0" y="16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967" name="Freeform 23"/>
          <p:cNvSpPr>
            <a:spLocks/>
          </p:cNvSpPr>
          <p:nvPr/>
        </p:nvSpPr>
        <p:spPr bwMode="auto">
          <a:xfrm>
            <a:off x="403225" y="4156075"/>
            <a:ext cx="23813" cy="26988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11" y="22"/>
              </a:cxn>
              <a:cxn ang="0">
                <a:pos x="8" y="4"/>
              </a:cxn>
              <a:cxn ang="0">
                <a:pos x="33" y="0"/>
              </a:cxn>
              <a:cxn ang="0">
                <a:pos x="21" y="10"/>
              </a:cxn>
              <a:cxn ang="0">
                <a:pos x="31" y="27"/>
              </a:cxn>
              <a:cxn ang="0">
                <a:pos x="43" y="23"/>
              </a:cxn>
              <a:cxn ang="0">
                <a:pos x="40" y="50"/>
              </a:cxn>
              <a:cxn ang="0">
                <a:pos x="8" y="46"/>
              </a:cxn>
              <a:cxn ang="0">
                <a:pos x="7" y="32"/>
              </a:cxn>
              <a:cxn ang="0">
                <a:pos x="0" y="24"/>
              </a:cxn>
            </a:cxnLst>
            <a:rect l="0" t="0" r="r" b="b"/>
            <a:pathLst>
              <a:path w="43" h="50">
                <a:moveTo>
                  <a:pt x="0" y="24"/>
                </a:moveTo>
                <a:lnTo>
                  <a:pt x="11" y="22"/>
                </a:lnTo>
                <a:lnTo>
                  <a:pt x="8" y="4"/>
                </a:lnTo>
                <a:lnTo>
                  <a:pt x="33" y="0"/>
                </a:lnTo>
                <a:lnTo>
                  <a:pt x="21" y="10"/>
                </a:lnTo>
                <a:lnTo>
                  <a:pt x="31" y="27"/>
                </a:lnTo>
                <a:lnTo>
                  <a:pt x="43" y="23"/>
                </a:lnTo>
                <a:lnTo>
                  <a:pt x="40" y="50"/>
                </a:lnTo>
                <a:lnTo>
                  <a:pt x="8" y="46"/>
                </a:lnTo>
                <a:lnTo>
                  <a:pt x="7" y="32"/>
                </a:lnTo>
                <a:lnTo>
                  <a:pt x="0" y="24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968" name="Freeform 24"/>
          <p:cNvSpPr>
            <a:spLocks/>
          </p:cNvSpPr>
          <p:nvPr/>
        </p:nvSpPr>
        <p:spPr bwMode="auto">
          <a:xfrm>
            <a:off x="1065213" y="4718050"/>
            <a:ext cx="17462" cy="23813"/>
          </a:xfrm>
          <a:custGeom>
            <a:avLst/>
            <a:gdLst/>
            <a:ahLst/>
            <a:cxnLst>
              <a:cxn ang="0">
                <a:pos x="0" y="13"/>
              </a:cxn>
              <a:cxn ang="0">
                <a:pos x="13" y="0"/>
              </a:cxn>
              <a:cxn ang="0">
                <a:pos x="10" y="16"/>
              </a:cxn>
              <a:cxn ang="0">
                <a:pos x="34" y="23"/>
              </a:cxn>
              <a:cxn ang="0">
                <a:pos x="31" y="36"/>
              </a:cxn>
              <a:cxn ang="0">
                <a:pos x="13" y="43"/>
              </a:cxn>
              <a:cxn ang="0">
                <a:pos x="0" y="29"/>
              </a:cxn>
              <a:cxn ang="0">
                <a:pos x="0" y="13"/>
              </a:cxn>
            </a:cxnLst>
            <a:rect l="0" t="0" r="r" b="b"/>
            <a:pathLst>
              <a:path w="34" h="43">
                <a:moveTo>
                  <a:pt x="0" y="13"/>
                </a:moveTo>
                <a:lnTo>
                  <a:pt x="13" y="0"/>
                </a:lnTo>
                <a:lnTo>
                  <a:pt x="10" y="16"/>
                </a:lnTo>
                <a:lnTo>
                  <a:pt x="34" y="23"/>
                </a:lnTo>
                <a:lnTo>
                  <a:pt x="31" y="36"/>
                </a:lnTo>
                <a:lnTo>
                  <a:pt x="13" y="43"/>
                </a:lnTo>
                <a:lnTo>
                  <a:pt x="0" y="29"/>
                </a:lnTo>
                <a:lnTo>
                  <a:pt x="0" y="13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969" name="Freeform 25"/>
          <p:cNvSpPr>
            <a:spLocks/>
          </p:cNvSpPr>
          <p:nvPr/>
        </p:nvSpPr>
        <p:spPr bwMode="auto">
          <a:xfrm>
            <a:off x="1103313" y="4733925"/>
            <a:ext cx="7937" cy="14288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11" y="0"/>
              </a:cxn>
              <a:cxn ang="0">
                <a:pos x="17" y="27"/>
              </a:cxn>
              <a:cxn ang="0">
                <a:pos x="0" y="7"/>
              </a:cxn>
            </a:cxnLst>
            <a:rect l="0" t="0" r="r" b="b"/>
            <a:pathLst>
              <a:path w="17" h="27">
                <a:moveTo>
                  <a:pt x="0" y="7"/>
                </a:moveTo>
                <a:lnTo>
                  <a:pt x="11" y="0"/>
                </a:lnTo>
                <a:lnTo>
                  <a:pt x="17" y="27"/>
                </a:lnTo>
                <a:lnTo>
                  <a:pt x="0" y="7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970" name="Freeform 26"/>
          <p:cNvSpPr>
            <a:spLocks/>
          </p:cNvSpPr>
          <p:nvPr/>
        </p:nvSpPr>
        <p:spPr bwMode="auto">
          <a:xfrm>
            <a:off x="5416550" y="1403350"/>
            <a:ext cx="1550988" cy="1316038"/>
          </a:xfrm>
          <a:custGeom>
            <a:avLst/>
            <a:gdLst/>
            <a:ahLst/>
            <a:cxnLst>
              <a:cxn ang="0">
                <a:pos x="2599" y="103"/>
              </a:cxn>
              <a:cxn ang="0">
                <a:pos x="2064" y="156"/>
              </a:cxn>
              <a:cxn ang="0">
                <a:pos x="1756" y="103"/>
              </a:cxn>
              <a:cxn ang="0">
                <a:pos x="1438" y="37"/>
              </a:cxn>
              <a:cxn ang="0">
                <a:pos x="1131" y="51"/>
              </a:cxn>
              <a:cxn ang="0">
                <a:pos x="1121" y="217"/>
              </a:cxn>
              <a:cxn ang="0">
                <a:pos x="944" y="238"/>
              </a:cxn>
              <a:cxn ang="0">
                <a:pos x="822" y="289"/>
              </a:cxn>
              <a:cxn ang="0">
                <a:pos x="684" y="329"/>
              </a:cxn>
              <a:cxn ang="0">
                <a:pos x="469" y="459"/>
              </a:cxn>
              <a:cxn ang="0">
                <a:pos x="314" y="513"/>
              </a:cxn>
              <a:cxn ang="0">
                <a:pos x="153" y="667"/>
              </a:cxn>
              <a:cxn ang="0">
                <a:pos x="6" y="766"/>
              </a:cxn>
              <a:cxn ang="0">
                <a:pos x="0" y="1002"/>
              </a:cxn>
              <a:cxn ang="0">
                <a:pos x="108" y="1234"/>
              </a:cxn>
              <a:cxn ang="0">
                <a:pos x="120" y="1322"/>
              </a:cxn>
              <a:cxn ang="0">
                <a:pos x="246" y="1560"/>
              </a:cxn>
              <a:cxn ang="0">
                <a:pos x="367" y="1759"/>
              </a:cxn>
              <a:cxn ang="0">
                <a:pos x="563" y="1880"/>
              </a:cxn>
              <a:cxn ang="0">
                <a:pos x="675" y="1673"/>
              </a:cxn>
              <a:cxn ang="0">
                <a:pos x="754" y="2291"/>
              </a:cxn>
              <a:cxn ang="0">
                <a:pos x="887" y="2170"/>
              </a:cxn>
              <a:cxn ang="0">
                <a:pos x="1003" y="2097"/>
              </a:cxn>
              <a:cxn ang="0">
                <a:pos x="1133" y="2059"/>
              </a:cxn>
              <a:cxn ang="0">
                <a:pos x="1248" y="1969"/>
              </a:cxn>
              <a:cxn ang="0">
                <a:pos x="1301" y="2059"/>
              </a:cxn>
              <a:cxn ang="0">
                <a:pos x="1327" y="1946"/>
              </a:cxn>
              <a:cxn ang="0">
                <a:pos x="1633" y="2081"/>
              </a:cxn>
              <a:cxn ang="0">
                <a:pos x="1825" y="2149"/>
              </a:cxn>
              <a:cxn ang="0">
                <a:pos x="2041" y="2405"/>
              </a:cxn>
              <a:cxn ang="0">
                <a:pos x="2377" y="2382"/>
              </a:cxn>
              <a:cxn ang="0">
                <a:pos x="2543" y="2377"/>
              </a:cxn>
              <a:cxn ang="0">
                <a:pos x="2698" y="2307"/>
              </a:cxn>
              <a:cxn ang="0">
                <a:pos x="2782" y="2136"/>
              </a:cxn>
              <a:cxn ang="0">
                <a:pos x="2931" y="1930"/>
              </a:cxn>
              <a:cxn ang="0">
                <a:pos x="2802" y="1778"/>
              </a:cxn>
              <a:cxn ang="0">
                <a:pos x="2569" y="1378"/>
              </a:cxn>
              <a:cxn ang="0">
                <a:pos x="2387" y="1119"/>
              </a:cxn>
              <a:cxn ang="0">
                <a:pos x="2213" y="751"/>
              </a:cxn>
              <a:cxn ang="0">
                <a:pos x="2451" y="614"/>
              </a:cxn>
              <a:cxn ang="0">
                <a:pos x="2648" y="254"/>
              </a:cxn>
              <a:cxn ang="0">
                <a:pos x="2682" y="0"/>
              </a:cxn>
            </a:cxnLst>
            <a:rect l="0" t="0" r="r" b="b"/>
            <a:pathLst>
              <a:path w="2931" h="2485">
                <a:moveTo>
                  <a:pt x="2682" y="0"/>
                </a:moveTo>
                <a:lnTo>
                  <a:pt x="2599" y="103"/>
                </a:lnTo>
                <a:lnTo>
                  <a:pt x="2338" y="102"/>
                </a:lnTo>
                <a:lnTo>
                  <a:pt x="2064" y="156"/>
                </a:lnTo>
                <a:lnTo>
                  <a:pt x="1854" y="62"/>
                </a:lnTo>
                <a:lnTo>
                  <a:pt x="1756" y="103"/>
                </a:lnTo>
                <a:lnTo>
                  <a:pt x="1615" y="64"/>
                </a:lnTo>
                <a:lnTo>
                  <a:pt x="1438" y="37"/>
                </a:lnTo>
                <a:lnTo>
                  <a:pt x="1382" y="54"/>
                </a:lnTo>
                <a:lnTo>
                  <a:pt x="1131" y="51"/>
                </a:lnTo>
                <a:lnTo>
                  <a:pt x="1197" y="197"/>
                </a:lnTo>
                <a:lnTo>
                  <a:pt x="1121" y="217"/>
                </a:lnTo>
                <a:lnTo>
                  <a:pt x="1123" y="260"/>
                </a:lnTo>
                <a:lnTo>
                  <a:pt x="944" y="238"/>
                </a:lnTo>
                <a:lnTo>
                  <a:pt x="943" y="285"/>
                </a:lnTo>
                <a:lnTo>
                  <a:pt x="822" y="289"/>
                </a:lnTo>
                <a:lnTo>
                  <a:pt x="738" y="230"/>
                </a:lnTo>
                <a:lnTo>
                  <a:pt x="684" y="329"/>
                </a:lnTo>
                <a:lnTo>
                  <a:pt x="492" y="382"/>
                </a:lnTo>
                <a:lnTo>
                  <a:pt x="469" y="459"/>
                </a:lnTo>
                <a:lnTo>
                  <a:pt x="389" y="476"/>
                </a:lnTo>
                <a:lnTo>
                  <a:pt x="314" y="513"/>
                </a:lnTo>
                <a:lnTo>
                  <a:pt x="212" y="644"/>
                </a:lnTo>
                <a:lnTo>
                  <a:pt x="153" y="667"/>
                </a:lnTo>
                <a:lnTo>
                  <a:pt x="100" y="700"/>
                </a:lnTo>
                <a:lnTo>
                  <a:pt x="6" y="766"/>
                </a:lnTo>
                <a:lnTo>
                  <a:pt x="35" y="912"/>
                </a:lnTo>
                <a:lnTo>
                  <a:pt x="0" y="1002"/>
                </a:lnTo>
                <a:lnTo>
                  <a:pt x="28" y="1094"/>
                </a:lnTo>
                <a:lnTo>
                  <a:pt x="108" y="1234"/>
                </a:lnTo>
                <a:lnTo>
                  <a:pt x="55" y="1306"/>
                </a:lnTo>
                <a:lnTo>
                  <a:pt x="120" y="1322"/>
                </a:lnTo>
                <a:lnTo>
                  <a:pt x="150" y="1533"/>
                </a:lnTo>
                <a:lnTo>
                  <a:pt x="246" y="1560"/>
                </a:lnTo>
                <a:lnTo>
                  <a:pt x="320" y="1789"/>
                </a:lnTo>
                <a:lnTo>
                  <a:pt x="367" y="1759"/>
                </a:lnTo>
                <a:lnTo>
                  <a:pt x="449" y="1786"/>
                </a:lnTo>
                <a:lnTo>
                  <a:pt x="563" y="1880"/>
                </a:lnTo>
                <a:lnTo>
                  <a:pt x="639" y="1814"/>
                </a:lnTo>
                <a:lnTo>
                  <a:pt x="675" y="1673"/>
                </a:lnTo>
                <a:lnTo>
                  <a:pt x="822" y="1726"/>
                </a:lnTo>
                <a:lnTo>
                  <a:pt x="754" y="2291"/>
                </a:lnTo>
                <a:lnTo>
                  <a:pt x="819" y="2280"/>
                </a:lnTo>
                <a:lnTo>
                  <a:pt x="887" y="2170"/>
                </a:lnTo>
                <a:lnTo>
                  <a:pt x="989" y="2150"/>
                </a:lnTo>
                <a:lnTo>
                  <a:pt x="1003" y="2097"/>
                </a:lnTo>
                <a:lnTo>
                  <a:pt x="1052" y="2114"/>
                </a:lnTo>
                <a:lnTo>
                  <a:pt x="1133" y="2059"/>
                </a:lnTo>
                <a:lnTo>
                  <a:pt x="1199" y="1979"/>
                </a:lnTo>
                <a:lnTo>
                  <a:pt x="1248" y="1969"/>
                </a:lnTo>
                <a:lnTo>
                  <a:pt x="1281" y="2016"/>
                </a:lnTo>
                <a:lnTo>
                  <a:pt x="1301" y="2059"/>
                </a:lnTo>
                <a:lnTo>
                  <a:pt x="1337" y="2036"/>
                </a:lnTo>
                <a:lnTo>
                  <a:pt x="1327" y="1946"/>
                </a:lnTo>
                <a:lnTo>
                  <a:pt x="1559" y="2111"/>
                </a:lnTo>
                <a:lnTo>
                  <a:pt x="1633" y="2081"/>
                </a:lnTo>
                <a:lnTo>
                  <a:pt x="1679" y="2154"/>
                </a:lnTo>
                <a:lnTo>
                  <a:pt x="1825" y="2149"/>
                </a:lnTo>
                <a:lnTo>
                  <a:pt x="1842" y="2226"/>
                </a:lnTo>
                <a:lnTo>
                  <a:pt x="2041" y="2405"/>
                </a:lnTo>
                <a:lnTo>
                  <a:pt x="2195" y="2485"/>
                </a:lnTo>
                <a:lnTo>
                  <a:pt x="2377" y="2382"/>
                </a:lnTo>
                <a:lnTo>
                  <a:pt x="2405" y="2313"/>
                </a:lnTo>
                <a:lnTo>
                  <a:pt x="2543" y="2377"/>
                </a:lnTo>
                <a:lnTo>
                  <a:pt x="2725" y="2376"/>
                </a:lnTo>
                <a:lnTo>
                  <a:pt x="2698" y="2307"/>
                </a:lnTo>
                <a:lnTo>
                  <a:pt x="2717" y="2186"/>
                </a:lnTo>
                <a:lnTo>
                  <a:pt x="2782" y="2136"/>
                </a:lnTo>
                <a:lnTo>
                  <a:pt x="2771" y="2019"/>
                </a:lnTo>
                <a:lnTo>
                  <a:pt x="2931" y="1930"/>
                </a:lnTo>
                <a:lnTo>
                  <a:pt x="2833" y="1874"/>
                </a:lnTo>
                <a:lnTo>
                  <a:pt x="2802" y="1778"/>
                </a:lnTo>
                <a:lnTo>
                  <a:pt x="2777" y="1839"/>
                </a:lnTo>
                <a:lnTo>
                  <a:pt x="2569" y="1378"/>
                </a:lnTo>
                <a:lnTo>
                  <a:pt x="2443" y="1336"/>
                </a:lnTo>
                <a:lnTo>
                  <a:pt x="2387" y="1119"/>
                </a:lnTo>
                <a:lnTo>
                  <a:pt x="2182" y="871"/>
                </a:lnTo>
                <a:lnTo>
                  <a:pt x="2213" y="751"/>
                </a:lnTo>
                <a:lnTo>
                  <a:pt x="2278" y="690"/>
                </a:lnTo>
                <a:lnTo>
                  <a:pt x="2451" y="614"/>
                </a:lnTo>
                <a:lnTo>
                  <a:pt x="2620" y="607"/>
                </a:lnTo>
                <a:lnTo>
                  <a:pt x="2648" y="254"/>
                </a:lnTo>
                <a:lnTo>
                  <a:pt x="2771" y="191"/>
                </a:lnTo>
                <a:lnTo>
                  <a:pt x="2682" y="0"/>
                </a:lnTo>
                <a:close/>
              </a:path>
            </a:pathLst>
          </a:custGeom>
          <a:solidFill>
            <a:srgbClr val="CCFFCC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971" name="Freeform 27"/>
          <p:cNvSpPr>
            <a:spLocks/>
          </p:cNvSpPr>
          <p:nvPr/>
        </p:nvSpPr>
        <p:spPr bwMode="auto">
          <a:xfrm>
            <a:off x="4948238" y="2212975"/>
            <a:ext cx="493712" cy="481013"/>
          </a:xfrm>
          <a:custGeom>
            <a:avLst/>
            <a:gdLst/>
            <a:ahLst/>
            <a:cxnLst>
              <a:cxn ang="0">
                <a:pos x="213" y="909"/>
              </a:cxn>
              <a:cxn ang="0">
                <a:pos x="305" y="804"/>
              </a:cxn>
              <a:cxn ang="0">
                <a:pos x="328" y="555"/>
              </a:cxn>
              <a:cxn ang="0">
                <a:pos x="436" y="476"/>
              </a:cxn>
              <a:cxn ang="0">
                <a:pos x="600" y="486"/>
              </a:cxn>
              <a:cxn ang="0">
                <a:pos x="578" y="436"/>
              </a:cxn>
              <a:cxn ang="0">
                <a:pos x="820" y="138"/>
              </a:cxn>
              <a:cxn ang="0">
                <a:pos x="932" y="177"/>
              </a:cxn>
              <a:cxn ang="0">
                <a:pos x="711" y="16"/>
              </a:cxn>
              <a:cxn ang="0">
                <a:pos x="594" y="0"/>
              </a:cxn>
              <a:cxn ang="0">
                <a:pos x="496" y="54"/>
              </a:cxn>
              <a:cxn ang="0">
                <a:pos x="424" y="3"/>
              </a:cxn>
              <a:cxn ang="0">
                <a:pos x="271" y="106"/>
              </a:cxn>
              <a:cxn ang="0">
                <a:pos x="269" y="190"/>
              </a:cxn>
              <a:cxn ang="0">
                <a:pos x="171" y="296"/>
              </a:cxn>
              <a:cxn ang="0">
                <a:pos x="104" y="185"/>
              </a:cxn>
              <a:cxn ang="0">
                <a:pos x="0" y="210"/>
              </a:cxn>
              <a:cxn ang="0">
                <a:pos x="131" y="378"/>
              </a:cxn>
              <a:cxn ang="0">
                <a:pos x="105" y="428"/>
              </a:cxn>
              <a:cxn ang="0">
                <a:pos x="281" y="614"/>
              </a:cxn>
              <a:cxn ang="0">
                <a:pos x="155" y="834"/>
              </a:cxn>
              <a:cxn ang="0">
                <a:pos x="213" y="909"/>
              </a:cxn>
            </a:cxnLst>
            <a:rect l="0" t="0" r="r" b="b"/>
            <a:pathLst>
              <a:path w="932" h="909">
                <a:moveTo>
                  <a:pt x="213" y="909"/>
                </a:moveTo>
                <a:lnTo>
                  <a:pt x="305" y="804"/>
                </a:lnTo>
                <a:lnTo>
                  <a:pt x="328" y="555"/>
                </a:lnTo>
                <a:lnTo>
                  <a:pt x="436" y="476"/>
                </a:lnTo>
                <a:lnTo>
                  <a:pt x="600" y="486"/>
                </a:lnTo>
                <a:lnTo>
                  <a:pt x="578" y="436"/>
                </a:lnTo>
                <a:lnTo>
                  <a:pt x="820" y="138"/>
                </a:lnTo>
                <a:lnTo>
                  <a:pt x="932" y="177"/>
                </a:lnTo>
                <a:lnTo>
                  <a:pt x="711" y="16"/>
                </a:lnTo>
                <a:lnTo>
                  <a:pt x="594" y="0"/>
                </a:lnTo>
                <a:lnTo>
                  <a:pt x="496" y="54"/>
                </a:lnTo>
                <a:lnTo>
                  <a:pt x="424" y="3"/>
                </a:lnTo>
                <a:lnTo>
                  <a:pt x="271" y="106"/>
                </a:lnTo>
                <a:lnTo>
                  <a:pt x="269" y="190"/>
                </a:lnTo>
                <a:lnTo>
                  <a:pt x="171" y="296"/>
                </a:lnTo>
                <a:lnTo>
                  <a:pt x="104" y="185"/>
                </a:lnTo>
                <a:lnTo>
                  <a:pt x="0" y="210"/>
                </a:lnTo>
                <a:lnTo>
                  <a:pt x="131" y="378"/>
                </a:lnTo>
                <a:lnTo>
                  <a:pt x="105" y="428"/>
                </a:lnTo>
                <a:lnTo>
                  <a:pt x="281" y="614"/>
                </a:lnTo>
                <a:lnTo>
                  <a:pt x="155" y="834"/>
                </a:lnTo>
                <a:lnTo>
                  <a:pt x="213" y="909"/>
                </a:lnTo>
                <a:close/>
              </a:path>
            </a:pathLst>
          </a:custGeom>
          <a:solidFill>
            <a:srgbClr val="CCFFCC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972" name="Freeform 28"/>
          <p:cNvSpPr>
            <a:spLocks/>
          </p:cNvSpPr>
          <p:nvPr/>
        </p:nvSpPr>
        <p:spPr bwMode="auto">
          <a:xfrm>
            <a:off x="4984750" y="1927225"/>
            <a:ext cx="331788" cy="252413"/>
          </a:xfrm>
          <a:custGeom>
            <a:avLst/>
            <a:gdLst/>
            <a:ahLst/>
            <a:cxnLst>
              <a:cxn ang="0">
                <a:pos x="342" y="0"/>
              </a:cxn>
              <a:cxn ang="0">
                <a:pos x="257" y="91"/>
              </a:cxn>
              <a:cxn ang="0">
                <a:pos x="0" y="214"/>
              </a:cxn>
              <a:cxn ang="0">
                <a:pos x="122" y="275"/>
              </a:cxn>
              <a:cxn ang="0">
                <a:pos x="214" y="253"/>
              </a:cxn>
              <a:cxn ang="0">
                <a:pos x="296" y="464"/>
              </a:cxn>
              <a:cxn ang="0">
                <a:pos x="345" y="479"/>
              </a:cxn>
              <a:cxn ang="0">
                <a:pos x="415" y="447"/>
              </a:cxn>
              <a:cxn ang="0">
                <a:pos x="627" y="252"/>
              </a:cxn>
              <a:cxn ang="0">
                <a:pos x="533" y="96"/>
              </a:cxn>
              <a:cxn ang="0">
                <a:pos x="403" y="88"/>
              </a:cxn>
              <a:cxn ang="0">
                <a:pos x="390" y="10"/>
              </a:cxn>
              <a:cxn ang="0">
                <a:pos x="342" y="0"/>
              </a:cxn>
            </a:cxnLst>
            <a:rect l="0" t="0" r="r" b="b"/>
            <a:pathLst>
              <a:path w="627" h="479">
                <a:moveTo>
                  <a:pt x="342" y="0"/>
                </a:moveTo>
                <a:lnTo>
                  <a:pt x="257" y="91"/>
                </a:lnTo>
                <a:lnTo>
                  <a:pt x="0" y="214"/>
                </a:lnTo>
                <a:lnTo>
                  <a:pt x="122" y="275"/>
                </a:lnTo>
                <a:lnTo>
                  <a:pt x="214" y="253"/>
                </a:lnTo>
                <a:lnTo>
                  <a:pt x="296" y="464"/>
                </a:lnTo>
                <a:lnTo>
                  <a:pt x="345" y="479"/>
                </a:lnTo>
                <a:lnTo>
                  <a:pt x="415" y="447"/>
                </a:lnTo>
                <a:lnTo>
                  <a:pt x="627" y="252"/>
                </a:lnTo>
                <a:lnTo>
                  <a:pt x="533" y="96"/>
                </a:lnTo>
                <a:lnTo>
                  <a:pt x="403" y="88"/>
                </a:lnTo>
                <a:lnTo>
                  <a:pt x="390" y="10"/>
                </a:lnTo>
                <a:lnTo>
                  <a:pt x="342" y="0"/>
                </a:lnTo>
                <a:close/>
              </a:path>
            </a:pathLst>
          </a:custGeom>
          <a:solidFill>
            <a:srgbClr val="CCFFCC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973" name="Freeform 29"/>
          <p:cNvSpPr>
            <a:spLocks/>
          </p:cNvSpPr>
          <p:nvPr/>
        </p:nvSpPr>
        <p:spPr bwMode="auto">
          <a:xfrm>
            <a:off x="4811713" y="2433638"/>
            <a:ext cx="2490787" cy="1466850"/>
          </a:xfrm>
          <a:custGeom>
            <a:avLst/>
            <a:gdLst/>
            <a:ahLst/>
            <a:cxnLst>
              <a:cxn ang="0">
                <a:pos x="2050" y="966"/>
              </a:cxn>
              <a:cxn ang="0">
                <a:pos x="1838" y="1395"/>
              </a:cxn>
              <a:cxn ang="0">
                <a:pos x="1592" y="1486"/>
              </a:cxn>
              <a:cxn ang="0">
                <a:pos x="1424" y="1411"/>
              </a:cxn>
              <a:cxn ang="0">
                <a:pos x="1241" y="1057"/>
              </a:cxn>
              <a:cxn ang="0">
                <a:pos x="893" y="830"/>
              </a:cxn>
              <a:cxn ang="0">
                <a:pos x="492" y="869"/>
              </a:cxn>
              <a:cxn ang="0">
                <a:pos x="169" y="1281"/>
              </a:cxn>
              <a:cxn ang="0">
                <a:pos x="0" y="1888"/>
              </a:cxn>
              <a:cxn ang="0">
                <a:pos x="1" y="2426"/>
              </a:cxn>
              <a:cxn ang="0">
                <a:pos x="201" y="2746"/>
              </a:cxn>
              <a:cxn ang="0">
                <a:pos x="705" y="2284"/>
              </a:cxn>
              <a:cxn ang="0">
                <a:pos x="1117" y="2310"/>
              </a:cxn>
              <a:cxn ang="0">
                <a:pos x="1388" y="2336"/>
              </a:cxn>
              <a:cxn ang="0">
                <a:pos x="1504" y="2229"/>
              </a:cxn>
              <a:cxn ang="0">
                <a:pos x="1738" y="2221"/>
              </a:cxn>
              <a:cxn ang="0">
                <a:pos x="2074" y="2296"/>
              </a:cxn>
              <a:cxn ang="0">
                <a:pos x="2283" y="2255"/>
              </a:cxn>
              <a:cxn ang="0">
                <a:pos x="2699" y="2275"/>
              </a:cxn>
              <a:cxn ang="0">
                <a:pos x="3120" y="2344"/>
              </a:cxn>
              <a:cxn ang="0">
                <a:pos x="3481" y="2567"/>
              </a:cxn>
              <a:cxn ang="0">
                <a:pos x="3788" y="2744"/>
              </a:cxn>
              <a:cxn ang="0">
                <a:pos x="3935" y="2674"/>
              </a:cxn>
              <a:cxn ang="0">
                <a:pos x="4103" y="2474"/>
              </a:cxn>
              <a:cxn ang="0">
                <a:pos x="4234" y="2475"/>
              </a:cxn>
              <a:cxn ang="0">
                <a:pos x="4404" y="2323"/>
              </a:cxn>
              <a:cxn ang="0">
                <a:pos x="4651" y="1973"/>
              </a:cxn>
              <a:cxn ang="0">
                <a:pos x="4706" y="1844"/>
              </a:cxn>
              <a:cxn ang="0">
                <a:pos x="4584" y="1506"/>
              </a:cxn>
              <a:cxn ang="0">
                <a:pos x="4458" y="1361"/>
              </a:cxn>
              <a:cxn ang="0">
                <a:pos x="4382" y="1208"/>
              </a:cxn>
              <a:cxn ang="0">
                <a:pos x="4191" y="1218"/>
              </a:cxn>
              <a:cxn ang="0">
                <a:pos x="4169" y="887"/>
              </a:cxn>
              <a:cxn ang="0">
                <a:pos x="4227" y="650"/>
              </a:cxn>
              <a:cxn ang="0">
                <a:pos x="3978" y="408"/>
              </a:cxn>
              <a:cxn ang="0">
                <a:pos x="3686" y="431"/>
              </a:cxn>
              <a:cxn ang="0">
                <a:pos x="3520" y="436"/>
              </a:cxn>
              <a:cxn ang="0">
                <a:pos x="3184" y="459"/>
              </a:cxn>
              <a:cxn ang="0">
                <a:pos x="2968" y="203"/>
              </a:cxn>
              <a:cxn ang="0">
                <a:pos x="2776" y="135"/>
              </a:cxn>
              <a:cxn ang="0">
                <a:pos x="2470" y="0"/>
              </a:cxn>
              <a:cxn ang="0">
                <a:pos x="2444" y="113"/>
              </a:cxn>
              <a:cxn ang="0">
                <a:pos x="2391" y="23"/>
              </a:cxn>
              <a:cxn ang="0">
                <a:pos x="2276" y="113"/>
              </a:cxn>
              <a:cxn ang="0">
                <a:pos x="2146" y="151"/>
              </a:cxn>
              <a:cxn ang="0">
                <a:pos x="2030" y="224"/>
              </a:cxn>
              <a:cxn ang="0">
                <a:pos x="1897" y="345"/>
              </a:cxn>
            </a:cxnLst>
            <a:rect l="0" t="0" r="r" b="b"/>
            <a:pathLst>
              <a:path w="4706" h="2773">
                <a:moveTo>
                  <a:pt x="1897" y="345"/>
                </a:moveTo>
                <a:lnTo>
                  <a:pt x="2050" y="966"/>
                </a:lnTo>
                <a:lnTo>
                  <a:pt x="2050" y="1123"/>
                </a:lnTo>
                <a:lnTo>
                  <a:pt x="1838" y="1395"/>
                </a:lnTo>
                <a:lnTo>
                  <a:pt x="1720" y="1476"/>
                </a:lnTo>
                <a:lnTo>
                  <a:pt x="1592" y="1486"/>
                </a:lnTo>
                <a:lnTo>
                  <a:pt x="1529" y="1428"/>
                </a:lnTo>
                <a:lnTo>
                  <a:pt x="1424" y="1411"/>
                </a:lnTo>
                <a:lnTo>
                  <a:pt x="1359" y="1362"/>
                </a:lnTo>
                <a:lnTo>
                  <a:pt x="1241" y="1057"/>
                </a:lnTo>
                <a:lnTo>
                  <a:pt x="1056" y="938"/>
                </a:lnTo>
                <a:lnTo>
                  <a:pt x="893" y="830"/>
                </a:lnTo>
                <a:lnTo>
                  <a:pt x="847" y="630"/>
                </a:lnTo>
                <a:lnTo>
                  <a:pt x="492" y="869"/>
                </a:lnTo>
                <a:lnTo>
                  <a:pt x="326" y="913"/>
                </a:lnTo>
                <a:lnTo>
                  <a:pt x="169" y="1281"/>
                </a:lnTo>
                <a:lnTo>
                  <a:pt x="189" y="1599"/>
                </a:lnTo>
                <a:lnTo>
                  <a:pt x="0" y="1888"/>
                </a:lnTo>
                <a:lnTo>
                  <a:pt x="4" y="2252"/>
                </a:lnTo>
                <a:lnTo>
                  <a:pt x="1" y="2426"/>
                </a:lnTo>
                <a:lnTo>
                  <a:pt x="93" y="2773"/>
                </a:lnTo>
                <a:lnTo>
                  <a:pt x="201" y="2746"/>
                </a:lnTo>
                <a:lnTo>
                  <a:pt x="269" y="2554"/>
                </a:lnTo>
                <a:lnTo>
                  <a:pt x="705" y="2284"/>
                </a:lnTo>
                <a:lnTo>
                  <a:pt x="999" y="2265"/>
                </a:lnTo>
                <a:lnTo>
                  <a:pt x="1117" y="2310"/>
                </a:lnTo>
                <a:lnTo>
                  <a:pt x="1269" y="2208"/>
                </a:lnTo>
                <a:lnTo>
                  <a:pt x="1388" y="2336"/>
                </a:lnTo>
                <a:lnTo>
                  <a:pt x="1427" y="2262"/>
                </a:lnTo>
                <a:lnTo>
                  <a:pt x="1504" y="2229"/>
                </a:lnTo>
                <a:lnTo>
                  <a:pt x="1660" y="2265"/>
                </a:lnTo>
                <a:lnTo>
                  <a:pt x="1738" y="2221"/>
                </a:lnTo>
                <a:lnTo>
                  <a:pt x="1933" y="2228"/>
                </a:lnTo>
                <a:lnTo>
                  <a:pt x="2074" y="2296"/>
                </a:lnTo>
                <a:lnTo>
                  <a:pt x="2189" y="2218"/>
                </a:lnTo>
                <a:lnTo>
                  <a:pt x="2283" y="2255"/>
                </a:lnTo>
                <a:lnTo>
                  <a:pt x="2525" y="1995"/>
                </a:lnTo>
                <a:lnTo>
                  <a:pt x="2699" y="2275"/>
                </a:lnTo>
                <a:lnTo>
                  <a:pt x="3089" y="2273"/>
                </a:lnTo>
                <a:lnTo>
                  <a:pt x="3120" y="2344"/>
                </a:lnTo>
                <a:lnTo>
                  <a:pt x="3340" y="2474"/>
                </a:lnTo>
                <a:lnTo>
                  <a:pt x="3481" y="2567"/>
                </a:lnTo>
                <a:lnTo>
                  <a:pt x="3591" y="2708"/>
                </a:lnTo>
                <a:lnTo>
                  <a:pt x="3788" y="2744"/>
                </a:lnTo>
                <a:lnTo>
                  <a:pt x="3812" y="2701"/>
                </a:lnTo>
                <a:lnTo>
                  <a:pt x="3935" y="2674"/>
                </a:lnTo>
                <a:lnTo>
                  <a:pt x="3998" y="2508"/>
                </a:lnTo>
                <a:lnTo>
                  <a:pt x="4103" y="2474"/>
                </a:lnTo>
                <a:lnTo>
                  <a:pt x="4198" y="2530"/>
                </a:lnTo>
                <a:lnTo>
                  <a:pt x="4234" y="2475"/>
                </a:lnTo>
                <a:lnTo>
                  <a:pt x="4402" y="2487"/>
                </a:lnTo>
                <a:lnTo>
                  <a:pt x="4404" y="2323"/>
                </a:lnTo>
                <a:lnTo>
                  <a:pt x="4543" y="2061"/>
                </a:lnTo>
                <a:lnTo>
                  <a:pt x="4651" y="1973"/>
                </a:lnTo>
                <a:lnTo>
                  <a:pt x="4687" y="1988"/>
                </a:lnTo>
                <a:lnTo>
                  <a:pt x="4706" y="1844"/>
                </a:lnTo>
                <a:lnTo>
                  <a:pt x="4571" y="1569"/>
                </a:lnTo>
                <a:lnTo>
                  <a:pt x="4584" y="1506"/>
                </a:lnTo>
                <a:lnTo>
                  <a:pt x="4484" y="1454"/>
                </a:lnTo>
                <a:lnTo>
                  <a:pt x="4458" y="1361"/>
                </a:lnTo>
                <a:lnTo>
                  <a:pt x="4366" y="1302"/>
                </a:lnTo>
                <a:lnTo>
                  <a:pt x="4382" y="1208"/>
                </a:lnTo>
                <a:lnTo>
                  <a:pt x="4296" y="1161"/>
                </a:lnTo>
                <a:lnTo>
                  <a:pt x="4191" y="1218"/>
                </a:lnTo>
                <a:lnTo>
                  <a:pt x="4228" y="942"/>
                </a:lnTo>
                <a:lnTo>
                  <a:pt x="4169" y="887"/>
                </a:lnTo>
                <a:lnTo>
                  <a:pt x="4247" y="818"/>
                </a:lnTo>
                <a:lnTo>
                  <a:pt x="4227" y="650"/>
                </a:lnTo>
                <a:lnTo>
                  <a:pt x="3988" y="528"/>
                </a:lnTo>
                <a:lnTo>
                  <a:pt x="3978" y="408"/>
                </a:lnTo>
                <a:lnTo>
                  <a:pt x="3868" y="430"/>
                </a:lnTo>
                <a:lnTo>
                  <a:pt x="3686" y="431"/>
                </a:lnTo>
                <a:lnTo>
                  <a:pt x="3548" y="367"/>
                </a:lnTo>
                <a:lnTo>
                  <a:pt x="3520" y="436"/>
                </a:lnTo>
                <a:lnTo>
                  <a:pt x="3338" y="539"/>
                </a:lnTo>
                <a:lnTo>
                  <a:pt x="3184" y="459"/>
                </a:lnTo>
                <a:lnTo>
                  <a:pt x="2985" y="280"/>
                </a:lnTo>
                <a:lnTo>
                  <a:pt x="2968" y="203"/>
                </a:lnTo>
                <a:lnTo>
                  <a:pt x="2822" y="208"/>
                </a:lnTo>
                <a:lnTo>
                  <a:pt x="2776" y="135"/>
                </a:lnTo>
                <a:lnTo>
                  <a:pt x="2702" y="165"/>
                </a:lnTo>
                <a:lnTo>
                  <a:pt x="2470" y="0"/>
                </a:lnTo>
                <a:lnTo>
                  <a:pt x="2480" y="90"/>
                </a:lnTo>
                <a:lnTo>
                  <a:pt x="2444" y="113"/>
                </a:lnTo>
                <a:lnTo>
                  <a:pt x="2424" y="70"/>
                </a:lnTo>
                <a:lnTo>
                  <a:pt x="2391" y="23"/>
                </a:lnTo>
                <a:lnTo>
                  <a:pt x="2342" y="33"/>
                </a:lnTo>
                <a:lnTo>
                  <a:pt x="2276" y="113"/>
                </a:lnTo>
                <a:lnTo>
                  <a:pt x="2195" y="168"/>
                </a:lnTo>
                <a:lnTo>
                  <a:pt x="2146" y="151"/>
                </a:lnTo>
                <a:lnTo>
                  <a:pt x="2132" y="204"/>
                </a:lnTo>
                <a:lnTo>
                  <a:pt x="2030" y="224"/>
                </a:lnTo>
                <a:lnTo>
                  <a:pt x="1962" y="334"/>
                </a:lnTo>
                <a:lnTo>
                  <a:pt x="1897" y="345"/>
                </a:lnTo>
                <a:close/>
              </a:path>
            </a:pathLst>
          </a:custGeom>
          <a:solidFill>
            <a:srgbClr val="CCFFCC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974" name="Freeform 30"/>
          <p:cNvSpPr>
            <a:spLocks/>
          </p:cNvSpPr>
          <p:nvPr/>
        </p:nvSpPr>
        <p:spPr bwMode="auto">
          <a:xfrm>
            <a:off x="4860925" y="3489325"/>
            <a:ext cx="2071688" cy="1692275"/>
          </a:xfrm>
          <a:custGeom>
            <a:avLst/>
            <a:gdLst/>
            <a:ahLst/>
            <a:cxnLst>
              <a:cxn ang="0">
                <a:pos x="43" y="1136"/>
              </a:cxn>
              <a:cxn ang="0">
                <a:pos x="184" y="1657"/>
              </a:cxn>
              <a:cxn ang="0">
                <a:pos x="250" y="1768"/>
              </a:cxn>
              <a:cxn ang="0">
                <a:pos x="417" y="1817"/>
              </a:cxn>
              <a:cxn ang="0">
                <a:pos x="671" y="1913"/>
              </a:cxn>
              <a:cxn ang="0">
                <a:pos x="812" y="1975"/>
              </a:cxn>
              <a:cxn ang="0">
                <a:pos x="1163" y="1877"/>
              </a:cxn>
              <a:cxn ang="0">
                <a:pos x="1269" y="1998"/>
              </a:cxn>
              <a:cxn ang="0">
                <a:pos x="1380" y="2146"/>
              </a:cxn>
              <a:cxn ang="0">
                <a:pos x="1304" y="2454"/>
              </a:cxn>
              <a:cxn ang="0">
                <a:pos x="1404" y="2723"/>
              </a:cxn>
              <a:cxn ang="0">
                <a:pos x="1534" y="2672"/>
              </a:cxn>
              <a:cxn ang="0">
                <a:pos x="1800" y="2822"/>
              </a:cxn>
              <a:cxn ang="0">
                <a:pos x="1952" y="3161"/>
              </a:cxn>
              <a:cxn ang="0">
                <a:pos x="2406" y="3072"/>
              </a:cxn>
              <a:cxn ang="0">
                <a:pos x="2563" y="3146"/>
              </a:cxn>
              <a:cxn ang="0">
                <a:pos x="2842" y="2995"/>
              </a:cxn>
              <a:cxn ang="0">
                <a:pos x="2824" y="2792"/>
              </a:cxn>
              <a:cxn ang="0">
                <a:pos x="3056" y="2654"/>
              </a:cxn>
              <a:cxn ang="0">
                <a:pos x="3174" y="2596"/>
              </a:cxn>
              <a:cxn ang="0">
                <a:pos x="3302" y="2595"/>
              </a:cxn>
              <a:cxn ang="0">
                <a:pos x="3292" y="2713"/>
              </a:cxn>
              <a:cxn ang="0">
                <a:pos x="3456" y="2560"/>
              </a:cxn>
              <a:cxn ang="0">
                <a:pos x="3265" y="2491"/>
              </a:cxn>
              <a:cxn ang="0">
                <a:pos x="3360" y="2165"/>
              </a:cxn>
              <a:cxn ang="0">
                <a:pos x="3339" y="1877"/>
              </a:cxn>
              <a:cxn ang="0">
                <a:pos x="3363" y="1714"/>
              </a:cxn>
              <a:cxn ang="0">
                <a:pos x="3590" y="1420"/>
              </a:cxn>
              <a:cxn ang="0">
                <a:pos x="3827" y="1292"/>
              </a:cxn>
              <a:cxn ang="0">
                <a:pos x="3872" y="1165"/>
              </a:cxn>
              <a:cxn ang="0">
                <a:pos x="3709" y="1002"/>
              </a:cxn>
              <a:cxn ang="0">
                <a:pos x="3498" y="713"/>
              </a:cxn>
              <a:cxn ang="0">
                <a:pos x="3247" y="479"/>
              </a:cxn>
              <a:cxn ang="0">
                <a:pos x="2996" y="278"/>
              </a:cxn>
              <a:cxn ang="0">
                <a:pos x="2432" y="0"/>
              </a:cxn>
              <a:cxn ang="0">
                <a:pos x="2096" y="223"/>
              </a:cxn>
              <a:cxn ang="0">
                <a:pos x="1840" y="233"/>
              </a:cxn>
              <a:cxn ang="0">
                <a:pos x="1567" y="270"/>
              </a:cxn>
              <a:cxn ang="0">
                <a:pos x="1334" y="267"/>
              </a:cxn>
              <a:cxn ang="0">
                <a:pos x="1176" y="213"/>
              </a:cxn>
              <a:cxn ang="0">
                <a:pos x="906" y="270"/>
              </a:cxn>
              <a:cxn ang="0">
                <a:pos x="176" y="559"/>
              </a:cxn>
              <a:cxn ang="0">
                <a:pos x="0" y="778"/>
              </a:cxn>
            </a:cxnLst>
            <a:rect l="0" t="0" r="r" b="b"/>
            <a:pathLst>
              <a:path w="3914" h="3197">
                <a:moveTo>
                  <a:pt x="0" y="778"/>
                </a:moveTo>
                <a:lnTo>
                  <a:pt x="43" y="1136"/>
                </a:lnTo>
                <a:lnTo>
                  <a:pt x="210" y="1509"/>
                </a:lnTo>
                <a:lnTo>
                  <a:pt x="184" y="1657"/>
                </a:lnTo>
                <a:lnTo>
                  <a:pt x="229" y="1627"/>
                </a:lnTo>
                <a:lnTo>
                  <a:pt x="250" y="1768"/>
                </a:lnTo>
                <a:lnTo>
                  <a:pt x="324" y="1713"/>
                </a:lnTo>
                <a:lnTo>
                  <a:pt x="417" y="1817"/>
                </a:lnTo>
                <a:lnTo>
                  <a:pt x="509" y="1817"/>
                </a:lnTo>
                <a:lnTo>
                  <a:pt x="671" y="1913"/>
                </a:lnTo>
                <a:lnTo>
                  <a:pt x="768" y="1906"/>
                </a:lnTo>
                <a:lnTo>
                  <a:pt x="812" y="1975"/>
                </a:lnTo>
                <a:lnTo>
                  <a:pt x="896" y="1923"/>
                </a:lnTo>
                <a:lnTo>
                  <a:pt x="1163" y="1877"/>
                </a:lnTo>
                <a:lnTo>
                  <a:pt x="1210" y="2004"/>
                </a:lnTo>
                <a:lnTo>
                  <a:pt x="1269" y="1998"/>
                </a:lnTo>
                <a:lnTo>
                  <a:pt x="1347" y="2063"/>
                </a:lnTo>
                <a:lnTo>
                  <a:pt x="1380" y="2146"/>
                </a:lnTo>
                <a:lnTo>
                  <a:pt x="1311" y="2283"/>
                </a:lnTo>
                <a:lnTo>
                  <a:pt x="1304" y="2454"/>
                </a:lnTo>
                <a:lnTo>
                  <a:pt x="1325" y="2657"/>
                </a:lnTo>
                <a:lnTo>
                  <a:pt x="1404" y="2723"/>
                </a:lnTo>
                <a:lnTo>
                  <a:pt x="1439" y="2659"/>
                </a:lnTo>
                <a:lnTo>
                  <a:pt x="1534" y="2672"/>
                </a:lnTo>
                <a:lnTo>
                  <a:pt x="1596" y="2763"/>
                </a:lnTo>
                <a:lnTo>
                  <a:pt x="1800" y="2822"/>
                </a:lnTo>
                <a:lnTo>
                  <a:pt x="1906" y="2931"/>
                </a:lnTo>
                <a:lnTo>
                  <a:pt x="1952" y="3161"/>
                </a:lnTo>
                <a:lnTo>
                  <a:pt x="2068" y="3197"/>
                </a:lnTo>
                <a:lnTo>
                  <a:pt x="2406" y="3072"/>
                </a:lnTo>
                <a:lnTo>
                  <a:pt x="2486" y="3144"/>
                </a:lnTo>
                <a:lnTo>
                  <a:pt x="2563" y="3146"/>
                </a:lnTo>
                <a:lnTo>
                  <a:pt x="2698" y="2998"/>
                </a:lnTo>
                <a:lnTo>
                  <a:pt x="2842" y="2995"/>
                </a:lnTo>
                <a:lnTo>
                  <a:pt x="2801" y="2846"/>
                </a:lnTo>
                <a:lnTo>
                  <a:pt x="2824" y="2792"/>
                </a:lnTo>
                <a:lnTo>
                  <a:pt x="2981" y="2777"/>
                </a:lnTo>
                <a:lnTo>
                  <a:pt x="3056" y="2654"/>
                </a:lnTo>
                <a:lnTo>
                  <a:pt x="3056" y="2605"/>
                </a:lnTo>
                <a:lnTo>
                  <a:pt x="3174" y="2596"/>
                </a:lnTo>
                <a:lnTo>
                  <a:pt x="3227" y="2526"/>
                </a:lnTo>
                <a:lnTo>
                  <a:pt x="3302" y="2595"/>
                </a:lnTo>
                <a:lnTo>
                  <a:pt x="3265" y="2619"/>
                </a:lnTo>
                <a:lnTo>
                  <a:pt x="3292" y="2713"/>
                </a:lnTo>
                <a:lnTo>
                  <a:pt x="3457" y="2668"/>
                </a:lnTo>
                <a:lnTo>
                  <a:pt x="3456" y="2560"/>
                </a:lnTo>
                <a:lnTo>
                  <a:pt x="3375" y="2470"/>
                </a:lnTo>
                <a:lnTo>
                  <a:pt x="3265" y="2491"/>
                </a:lnTo>
                <a:lnTo>
                  <a:pt x="3295" y="2252"/>
                </a:lnTo>
                <a:lnTo>
                  <a:pt x="3360" y="2165"/>
                </a:lnTo>
                <a:lnTo>
                  <a:pt x="3299" y="1913"/>
                </a:lnTo>
                <a:lnTo>
                  <a:pt x="3339" y="1877"/>
                </a:lnTo>
                <a:lnTo>
                  <a:pt x="3318" y="1811"/>
                </a:lnTo>
                <a:lnTo>
                  <a:pt x="3363" y="1714"/>
                </a:lnTo>
                <a:lnTo>
                  <a:pt x="3542" y="1637"/>
                </a:lnTo>
                <a:lnTo>
                  <a:pt x="3590" y="1420"/>
                </a:lnTo>
                <a:lnTo>
                  <a:pt x="3813" y="1410"/>
                </a:lnTo>
                <a:lnTo>
                  <a:pt x="3827" y="1292"/>
                </a:lnTo>
                <a:lnTo>
                  <a:pt x="3914" y="1198"/>
                </a:lnTo>
                <a:lnTo>
                  <a:pt x="3872" y="1165"/>
                </a:lnTo>
                <a:lnTo>
                  <a:pt x="3662" y="1168"/>
                </a:lnTo>
                <a:lnTo>
                  <a:pt x="3709" y="1002"/>
                </a:lnTo>
                <a:lnTo>
                  <a:pt x="3695" y="749"/>
                </a:lnTo>
                <a:lnTo>
                  <a:pt x="3498" y="713"/>
                </a:lnTo>
                <a:lnTo>
                  <a:pt x="3388" y="572"/>
                </a:lnTo>
                <a:lnTo>
                  <a:pt x="3247" y="479"/>
                </a:lnTo>
                <a:lnTo>
                  <a:pt x="3027" y="349"/>
                </a:lnTo>
                <a:lnTo>
                  <a:pt x="2996" y="278"/>
                </a:lnTo>
                <a:lnTo>
                  <a:pt x="2606" y="280"/>
                </a:lnTo>
                <a:lnTo>
                  <a:pt x="2432" y="0"/>
                </a:lnTo>
                <a:lnTo>
                  <a:pt x="2190" y="260"/>
                </a:lnTo>
                <a:lnTo>
                  <a:pt x="2096" y="223"/>
                </a:lnTo>
                <a:lnTo>
                  <a:pt x="1981" y="301"/>
                </a:lnTo>
                <a:lnTo>
                  <a:pt x="1840" y="233"/>
                </a:lnTo>
                <a:lnTo>
                  <a:pt x="1645" y="226"/>
                </a:lnTo>
                <a:lnTo>
                  <a:pt x="1567" y="270"/>
                </a:lnTo>
                <a:lnTo>
                  <a:pt x="1411" y="234"/>
                </a:lnTo>
                <a:lnTo>
                  <a:pt x="1334" y="267"/>
                </a:lnTo>
                <a:lnTo>
                  <a:pt x="1295" y="341"/>
                </a:lnTo>
                <a:lnTo>
                  <a:pt x="1176" y="213"/>
                </a:lnTo>
                <a:lnTo>
                  <a:pt x="1024" y="315"/>
                </a:lnTo>
                <a:lnTo>
                  <a:pt x="906" y="270"/>
                </a:lnTo>
                <a:lnTo>
                  <a:pt x="612" y="289"/>
                </a:lnTo>
                <a:lnTo>
                  <a:pt x="176" y="559"/>
                </a:lnTo>
                <a:lnTo>
                  <a:pt x="108" y="751"/>
                </a:lnTo>
                <a:lnTo>
                  <a:pt x="0" y="778"/>
                </a:lnTo>
                <a:close/>
              </a:path>
            </a:pathLst>
          </a:custGeom>
          <a:solidFill>
            <a:srgbClr val="CCFFCC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975" name="Freeform 31"/>
          <p:cNvSpPr>
            <a:spLocks/>
          </p:cNvSpPr>
          <p:nvPr/>
        </p:nvSpPr>
        <p:spPr bwMode="auto">
          <a:xfrm>
            <a:off x="4894263" y="4156075"/>
            <a:ext cx="33337" cy="261938"/>
          </a:xfrm>
          <a:custGeom>
            <a:avLst/>
            <a:gdLst/>
            <a:ahLst/>
            <a:cxnLst>
              <a:cxn ang="0">
                <a:pos x="2" y="496"/>
              </a:cxn>
              <a:cxn ang="0">
                <a:pos x="62" y="316"/>
              </a:cxn>
              <a:cxn ang="0">
                <a:pos x="55" y="124"/>
              </a:cxn>
              <a:cxn ang="0">
                <a:pos x="0" y="0"/>
              </a:cxn>
              <a:cxn ang="0">
                <a:pos x="26" y="232"/>
              </a:cxn>
              <a:cxn ang="0">
                <a:pos x="2" y="496"/>
              </a:cxn>
            </a:cxnLst>
            <a:rect l="0" t="0" r="r" b="b"/>
            <a:pathLst>
              <a:path w="62" h="496">
                <a:moveTo>
                  <a:pt x="2" y="496"/>
                </a:moveTo>
                <a:lnTo>
                  <a:pt x="62" y="316"/>
                </a:lnTo>
                <a:lnTo>
                  <a:pt x="55" y="124"/>
                </a:lnTo>
                <a:lnTo>
                  <a:pt x="0" y="0"/>
                </a:lnTo>
                <a:lnTo>
                  <a:pt x="26" y="232"/>
                </a:lnTo>
                <a:lnTo>
                  <a:pt x="2" y="496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976" name="Freeform 32"/>
          <p:cNvSpPr>
            <a:spLocks/>
          </p:cNvSpPr>
          <p:nvPr/>
        </p:nvSpPr>
        <p:spPr bwMode="auto">
          <a:xfrm>
            <a:off x="4518025" y="49213"/>
            <a:ext cx="2549525" cy="1416050"/>
          </a:xfrm>
          <a:custGeom>
            <a:avLst/>
            <a:gdLst/>
            <a:ahLst/>
            <a:cxnLst>
              <a:cxn ang="0">
                <a:pos x="141" y="353"/>
              </a:cxn>
              <a:cxn ang="0">
                <a:pos x="158" y="407"/>
              </a:cxn>
              <a:cxn ang="0">
                <a:pos x="197" y="455"/>
              </a:cxn>
              <a:cxn ang="0">
                <a:pos x="199" y="524"/>
              </a:cxn>
              <a:cxn ang="0">
                <a:pos x="327" y="688"/>
              </a:cxn>
              <a:cxn ang="0">
                <a:pos x="179" y="685"/>
              </a:cxn>
              <a:cxn ang="0">
                <a:pos x="199" y="763"/>
              </a:cxn>
              <a:cxn ang="0">
                <a:pos x="194" y="836"/>
              </a:cxn>
              <a:cxn ang="0">
                <a:pos x="255" y="984"/>
              </a:cxn>
              <a:cxn ang="0">
                <a:pos x="217" y="1155"/>
              </a:cxn>
              <a:cxn ang="0">
                <a:pos x="222" y="1275"/>
              </a:cxn>
              <a:cxn ang="0">
                <a:pos x="164" y="1329"/>
              </a:cxn>
              <a:cxn ang="0">
                <a:pos x="213" y="1440"/>
              </a:cxn>
              <a:cxn ang="0">
                <a:pos x="127" y="1480"/>
              </a:cxn>
              <a:cxn ang="0">
                <a:pos x="240" y="1485"/>
              </a:cxn>
              <a:cxn ang="0">
                <a:pos x="249" y="1620"/>
              </a:cxn>
              <a:cxn ang="0">
                <a:pos x="272" y="1708"/>
              </a:cxn>
              <a:cxn ang="0">
                <a:pos x="298" y="1795"/>
              </a:cxn>
              <a:cxn ang="0">
                <a:pos x="297" y="1880"/>
              </a:cxn>
              <a:cxn ang="0">
                <a:pos x="170" y="1785"/>
              </a:cxn>
              <a:cxn ang="0">
                <a:pos x="256" y="1972"/>
              </a:cxn>
              <a:cxn ang="0">
                <a:pos x="331" y="1961"/>
              </a:cxn>
              <a:cxn ang="0">
                <a:pos x="429" y="1889"/>
              </a:cxn>
              <a:cxn ang="0">
                <a:pos x="486" y="1856"/>
              </a:cxn>
              <a:cxn ang="0">
                <a:pos x="525" y="1944"/>
              </a:cxn>
              <a:cxn ang="0">
                <a:pos x="547" y="2086"/>
              </a:cxn>
              <a:cxn ang="0">
                <a:pos x="639" y="2000"/>
              </a:cxn>
              <a:cxn ang="0">
                <a:pos x="820" y="2026"/>
              </a:cxn>
              <a:cxn ang="0">
                <a:pos x="761" y="2198"/>
              </a:cxn>
              <a:cxn ang="0">
                <a:pos x="832" y="2280"/>
              </a:cxn>
              <a:cxn ang="0">
                <a:pos x="935" y="2126"/>
              </a:cxn>
              <a:cxn ang="0">
                <a:pos x="994" y="2059"/>
              </a:cxn>
              <a:cxn ang="0">
                <a:pos x="981" y="2218"/>
              </a:cxn>
              <a:cxn ang="0">
                <a:pos x="961" y="2364"/>
              </a:cxn>
              <a:cxn ang="0">
                <a:pos x="996" y="2548"/>
              </a:cxn>
              <a:cxn ang="0">
                <a:pos x="1166" y="2368"/>
              </a:cxn>
              <a:cxn ang="0">
                <a:pos x="1252" y="2341"/>
              </a:cxn>
              <a:cxn ang="0">
                <a:pos x="1296" y="2552"/>
              </a:cxn>
              <a:cxn ang="0">
                <a:pos x="1345" y="2610"/>
              </a:cxn>
              <a:cxn ang="0">
                <a:pos x="1509" y="2542"/>
              </a:cxn>
              <a:cxn ang="0">
                <a:pos x="1856" y="2338"/>
              </a:cxn>
              <a:cxn ang="0">
                <a:pos x="2046" y="2247"/>
              </a:cxn>
              <a:cxn ang="0">
                <a:pos x="2151" y="2254"/>
              </a:cxn>
              <a:cxn ang="0">
                <a:pos x="2255" y="2180"/>
              </a:cxn>
              <a:cxn ang="0">
                <a:pos x="2517" y="1958"/>
              </a:cxn>
              <a:cxn ang="0">
                <a:pos x="2747" y="1857"/>
              </a:cxn>
              <a:cxn ang="0">
                <a:pos x="2879" y="1902"/>
              </a:cxn>
              <a:cxn ang="0">
                <a:pos x="3111" y="1758"/>
              </a:cxn>
              <a:cxn ang="0">
                <a:pos x="3416" y="1561"/>
              </a:cxn>
              <a:cxn ang="0">
                <a:pos x="3560" y="1505"/>
              </a:cxn>
              <a:cxn ang="0">
                <a:pos x="3776" y="1429"/>
              </a:cxn>
              <a:cxn ang="0">
                <a:pos x="3919" y="1419"/>
              </a:cxn>
              <a:cxn ang="0">
                <a:pos x="3970" y="1361"/>
              </a:cxn>
              <a:cxn ang="0">
                <a:pos x="4158" y="1000"/>
              </a:cxn>
              <a:cxn ang="0">
                <a:pos x="4414" y="646"/>
              </a:cxn>
              <a:cxn ang="0">
                <a:pos x="4639" y="313"/>
              </a:cxn>
              <a:cxn ang="0">
                <a:pos x="4" y="0"/>
              </a:cxn>
              <a:cxn ang="0">
                <a:pos x="45" y="202"/>
              </a:cxn>
            </a:cxnLst>
            <a:rect l="0" t="0" r="r" b="b"/>
            <a:pathLst>
              <a:path w="4817" h="2676">
                <a:moveTo>
                  <a:pt x="55" y="233"/>
                </a:moveTo>
                <a:lnTo>
                  <a:pt x="68" y="238"/>
                </a:lnTo>
                <a:lnTo>
                  <a:pt x="99" y="249"/>
                </a:lnTo>
                <a:lnTo>
                  <a:pt x="115" y="278"/>
                </a:lnTo>
                <a:lnTo>
                  <a:pt x="122" y="304"/>
                </a:lnTo>
                <a:lnTo>
                  <a:pt x="135" y="325"/>
                </a:lnTo>
                <a:lnTo>
                  <a:pt x="141" y="353"/>
                </a:lnTo>
                <a:lnTo>
                  <a:pt x="147" y="374"/>
                </a:lnTo>
                <a:lnTo>
                  <a:pt x="164" y="370"/>
                </a:lnTo>
                <a:lnTo>
                  <a:pt x="173" y="370"/>
                </a:lnTo>
                <a:lnTo>
                  <a:pt x="180" y="377"/>
                </a:lnTo>
                <a:lnTo>
                  <a:pt x="167" y="389"/>
                </a:lnTo>
                <a:lnTo>
                  <a:pt x="168" y="412"/>
                </a:lnTo>
                <a:lnTo>
                  <a:pt x="158" y="407"/>
                </a:lnTo>
                <a:lnTo>
                  <a:pt x="151" y="403"/>
                </a:lnTo>
                <a:lnTo>
                  <a:pt x="131" y="399"/>
                </a:lnTo>
                <a:lnTo>
                  <a:pt x="118" y="403"/>
                </a:lnTo>
                <a:lnTo>
                  <a:pt x="138" y="430"/>
                </a:lnTo>
                <a:lnTo>
                  <a:pt x="151" y="441"/>
                </a:lnTo>
                <a:lnTo>
                  <a:pt x="170" y="429"/>
                </a:lnTo>
                <a:lnTo>
                  <a:pt x="197" y="455"/>
                </a:lnTo>
                <a:lnTo>
                  <a:pt x="215" y="471"/>
                </a:lnTo>
                <a:lnTo>
                  <a:pt x="230" y="491"/>
                </a:lnTo>
                <a:lnTo>
                  <a:pt x="235" y="505"/>
                </a:lnTo>
                <a:lnTo>
                  <a:pt x="216" y="488"/>
                </a:lnTo>
                <a:lnTo>
                  <a:pt x="203" y="489"/>
                </a:lnTo>
                <a:lnTo>
                  <a:pt x="196" y="510"/>
                </a:lnTo>
                <a:lnTo>
                  <a:pt x="199" y="524"/>
                </a:lnTo>
                <a:lnTo>
                  <a:pt x="209" y="554"/>
                </a:lnTo>
                <a:lnTo>
                  <a:pt x="222" y="576"/>
                </a:lnTo>
                <a:lnTo>
                  <a:pt x="243" y="602"/>
                </a:lnTo>
                <a:lnTo>
                  <a:pt x="266" y="638"/>
                </a:lnTo>
                <a:lnTo>
                  <a:pt x="279" y="655"/>
                </a:lnTo>
                <a:lnTo>
                  <a:pt x="301" y="671"/>
                </a:lnTo>
                <a:lnTo>
                  <a:pt x="327" y="688"/>
                </a:lnTo>
                <a:lnTo>
                  <a:pt x="285" y="686"/>
                </a:lnTo>
                <a:lnTo>
                  <a:pt x="256" y="666"/>
                </a:lnTo>
                <a:lnTo>
                  <a:pt x="223" y="668"/>
                </a:lnTo>
                <a:lnTo>
                  <a:pt x="210" y="649"/>
                </a:lnTo>
                <a:lnTo>
                  <a:pt x="191" y="635"/>
                </a:lnTo>
                <a:lnTo>
                  <a:pt x="176" y="656"/>
                </a:lnTo>
                <a:lnTo>
                  <a:pt x="179" y="685"/>
                </a:lnTo>
                <a:lnTo>
                  <a:pt x="200" y="708"/>
                </a:lnTo>
                <a:lnTo>
                  <a:pt x="220" y="717"/>
                </a:lnTo>
                <a:lnTo>
                  <a:pt x="238" y="725"/>
                </a:lnTo>
                <a:lnTo>
                  <a:pt x="252" y="733"/>
                </a:lnTo>
                <a:lnTo>
                  <a:pt x="232" y="744"/>
                </a:lnTo>
                <a:lnTo>
                  <a:pt x="212" y="757"/>
                </a:lnTo>
                <a:lnTo>
                  <a:pt x="199" y="763"/>
                </a:lnTo>
                <a:lnTo>
                  <a:pt x="222" y="791"/>
                </a:lnTo>
                <a:lnTo>
                  <a:pt x="243" y="802"/>
                </a:lnTo>
                <a:lnTo>
                  <a:pt x="253" y="817"/>
                </a:lnTo>
                <a:lnTo>
                  <a:pt x="259" y="827"/>
                </a:lnTo>
                <a:lnTo>
                  <a:pt x="236" y="835"/>
                </a:lnTo>
                <a:lnTo>
                  <a:pt x="216" y="848"/>
                </a:lnTo>
                <a:lnTo>
                  <a:pt x="194" y="836"/>
                </a:lnTo>
                <a:lnTo>
                  <a:pt x="197" y="859"/>
                </a:lnTo>
                <a:lnTo>
                  <a:pt x="219" y="872"/>
                </a:lnTo>
                <a:lnTo>
                  <a:pt x="236" y="885"/>
                </a:lnTo>
                <a:lnTo>
                  <a:pt x="249" y="915"/>
                </a:lnTo>
                <a:lnTo>
                  <a:pt x="253" y="931"/>
                </a:lnTo>
                <a:lnTo>
                  <a:pt x="263" y="950"/>
                </a:lnTo>
                <a:lnTo>
                  <a:pt x="255" y="984"/>
                </a:lnTo>
                <a:lnTo>
                  <a:pt x="243" y="1016"/>
                </a:lnTo>
                <a:lnTo>
                  <a:pt x="232" y="1023"/>
                </a:lnTo>
                <a:lnTo>
                  <a:pt x="298" y="1062"/>
                </a:lnTo>
                <a:lnTo>
                  <a:pt x="242" y="1096"/>
                </a:lnTo>
                <a:lnTo>
                  <a:pt x="262" y="1124"/>
                </a:lnTo>
                <a:lnTo>
                  <a:pt x="212" y="1130"/>
                </a:lnTo>
                <a:lnTo>
                  <a:pt x="217" y="1155"/>
                </a:lnTo>
                <a:lnTo>
                  <a:pt x="233" y="1181"/>
                </a:lnTo>
                <a:lnTo>
                  <a:pt x="230" y="1206"/>
                </a:lnTo>
                <a:lnTo>
                  <a:pt x="235" y="1233"/>
                </a:lnTo>
                <a:lnTo>
                  <a:pt x="256" y="1258"/>
                </a:lnTo>
                <a:lnTo>
                  <a:pt x="209" y="1258"/>
                </a:lnTo>
                <a:lnTo>
                  <a:pt x="187" y="1256"/>
                </a:lnTo>
                <a:lnTo>
                  <a:pt x="222" y="1275"/>
                </a:lnTo>
                <a:lnTo>
                  <a:pt x="219" y="1293"/>
                </a:lnTo>
                <a:lnTo>
                  <a:pt x="180" y="1278"/>
                </a:lnTo>
                <a:lnTo>
                  <a:pt x="161" y="1266"/>
                </a:lnTo>
                <a:lnTo>
                  <a:pt x="147" y="1269"/>
                </a:lnTo>
                <a:lnTo>
                  <a:pt x="154" y="1299"/>
                </a:lnTo>
                <a:lnTo>
                  <a:pt x="173" y="1302"/>
                </a:lnTo>
                <a:lnTo>
                  <a:pt x="164" y="1329"/>
                </a:lnTo>
                <a:lnTo>
                  <a:pt x="184" y="1327"/>
                </a:lnTo>
                <a:lnTo>
                  <a:pt x="193" y="1361"/>
                </a:lnTo>
                <a:lnTo>
                  <a:pt x="236" y="1406"/>
                </a:lnTo>
                <a:lnTo>
                  <a:pt x="253" y="1447"/>
                </a:lnTo>
                <a:lnTo>
                  <a:pt x="265" y="1470"/>
                </a:lnTo>
                <a:lnTo>
                  <a:pt x="230" y="1446"/>
                </a:lnTo>
                <a:lnTo>
                  <a:pt x="213" y="1440"/>
                </a:lnTo>
                <a:lnTo>
                  <a:pt x="223" y="1423"/>
                </a:lnTo>
                <a:lnTo>
                  <a:pt x="147" y="1355"/>
                </a:lnTo>
                <a:lnTo>
                  <a:pt x="124" y="1380"/>
                </a:lnTo>
                <a:lnTo>
                  <a:pt x="157" y="1414"/>
                </a:lnTo>
                <a:lnTo>
                  <a:pt x="174" y="1445"/>
                </a:lnTo>
                <a:lnTo>
                  <a:pt x="144" y="1460"/>
                </a:lnTo>
                <a:lnTo>
                  <a:pt x="127" y="1480"/>
                </a:lnTo>
                <a:lnTo>
                  <a:pt x="154" y="1502"/>
                </a:lnTo>
                <a:lnTo>
                  <a:pt x="187" y="1489"/>
                </a:lnTo>
                <a:lnTo>
                  <a:pt x="207" y="1482"/>
                </a:lnTo>
                <a:lnTo>
                  <a:pt x="196" y="1457"/>
                </a:lnTo>
                <a:lnTo>
                  <a:pt x="206" y="1455"/>
                </a:lnTo>
                <a:lnTo>
                  <a:pt x="223" y="1475"/>
                </a:lnTo>
                <a:lnTo>
                  <a:pt x="240" y="1485"/>
                </a:lnTo>
                <a:lnTo>
                  <a:pt x="248" y="1493"/>
                </a:lnTo>
                <a:lnTo>
                  <a:pt x="207" y="1496"/>
                </a:lnTo>
                <a:lnTo>
                  <a:pt x="180" y="1527"/>
                </a:lnTo>
                <a:lnTo>
                  <a:pt x="206" y="1542"/>
                </a:lnTo>
                <a:lnTo>
                  <a:pt x="232" y="1567"/>
                </a:lnTo>
                <a:lnTo>
                  <a:pt x="235" y="1594"/>
                </a:lnTo>
                <a:lnTo>
                  <a:pt x="249" y="1620"/>
                </a:lnTo>
                <a:lnTo>
                  <a:pt x="261" y="1644"/>
                </a:lnTo>
                <a:lnTo>
                  <a:pt x="275" y="1652"/>
                </a:lnTo>
                <a:lnTo>
                  <a:pt x="286" y="1659"/>
                </a:lnTo>
                <a:lnTo>
                  <a:pt x="271" y="1675"/>
                </a:lnTo>
                <a:lnTo>
                  <a:pt x="284" y="1690"/>
                </a:lnTo>
                <a:lnTo>
                  <a:pt x="297" y="1706"/>
                </a:lnTo>
                <a:lnTo>
                  <a:pt x="272" y="1708"/>
                </a:lnTo>
                <a:lnTo>
                  <a:pt x="240" y="1703"/>
                </a:lnTo>
                <a:lnTo>
                  <a:pt x="225" y="1702"/>
                </a:lnTo>
                <a:lnTo>
                  <a:pt x="232" y="1726"/>
                </a:lnTo>
                <a:lnTo>
                  <a:pt x="243" y="1757"/>
                </a:lnTo>
                <a:lnTo>
                  <a:pt x="265" y="1768"/>
                </a:lnTo>
                <a:lnTo>
                  <a:pt x="288" y="1778"/>
                </a:lnTo>
                <a:lnTo>
                  <a:pt x="298" y="1795"/>
                </a:lnTo>
                <a:lnTo>
                  <a:pt x="301" y="1806"/>
                </a:lnTo>
                <a:lnTo>
                  <a:pt x="282" y="1801"/>
                </a:lnTo>
                <a:lnTo>
                  <a:pt x="278" y="1823"/>
                </a:lnTo>
                <a:lnTo>
                  <a:pt x="294" y="1833"/>
                </a:lnTo>
                <a:lnTo>
                  <a:pt x="317" y="1865"/>
                </a:lnTo>
                <a:lnTo>
                  <a:pt x="325" y="1882"/>
                </a:lnTo>
                <a:lnTo>
                  <a:pt x="297" y="1880"/>
                </a:lnTo>
                <a:lnTo>
                  <a:pt x="278" y="1876"/>
                </a:lnTo>
                <a:lnTo>
                  <a:pt x="252" y="1856"/>
                </a:lnTo>
                <a:lnTo>
                  <a:pt x="236" y="1830"/>
                </a:lnTo>
                <a:lnTo>
                  <a:pt x="217" y="1807"/>
                </a:lnTo>
                <a:lnTo>
                  <a:pt x="202" y="1780"/>
                </a:lnTo>
                <a:lnTo>
                  <a:pt x="181" y="1760"/>
                </a:lnTo>
                <a:lnTo>
                  <a:pt x="170" y="1785"/>
                </a:lnTo>
                <a:lnTo>
                  <a:pt x="158" y="1803"/>
                </a:lnTo>
                <a:lnTo>
                  <a:pt x="176" y="1837"/>
                </a:lnTo>
                <a:lnTo>
                  <a:pt x="186" y="1844"/>
                </a:lnTo>
                <a:lnTo>
                  <a:pt x="196" y="1834"/>
                </a:lnTo>
                <a:lnTo>
                  <a:pt x="202" y="1870"/>
                </a:lnTo>
                <a:lnTo>
                  <a:pt x="213" y="1903"/>
                </a:lnTo>
                <a:lnTo>
                  <a:pt x="256" y="1972"/>
                </a:lnTo>
                <a:lnTo>
                  <a:pt x="259" y="1965"/>
                </a:lnTo>
                <a:lnTo>
                  <a:pt x="250" y="1952"/>
                </a:lnTo>
                <a:lnTo>
                  <a:pt x="266" y="1945"/>
                </a:lnTo>
                <a:lnTo>
                  <a:pt x="285" y="1945"/>
                </a:lnTo>
                <a:lnTo>
                  <a:pt x="308" y="1972"/>
                </a:lnTo>
                <a:lnTo>
                  <a:pt x="327" y="1977"/>
                </a:lnTo>
                <a:lnTo>
                  <a:pt x="331" y="1961"/>
                </a:lnTo>
                <a:lnTo>
                  <a:pt x="341" y="1945"/>
                </a:lnTo>
                <a:lnTo>
                  <a:pt x="356" y="1936"/>
                </a:lnTo>
                <a:lnTo>
                  <a:pt x="374" y="1944"/>
                </a:lnTo>
                <a:lnTo>
                  <a:pt x="393" y="1954"/>
                </a:lnTo>
                <a:lnTo>
                  <a:pt x="400" y="1932"/>
                </a:lnTo>
                <a:lnTo>
                  <a:pt x="416" y="1919"/>
                </a:lnTo>
                <a:lnTo>
                  <a:pt x="429" y="1889"/>
                </a:lnTo>
                <a:lnTo>
                  <a:pt x="435" y="1875"/>
                </a:lnTo>
                <a:lnTo>
                  <a:pt x="432" y="1862"/>
                </a:lnTo>
                <a:lnTo>
                  <a:pt x="435" y="1831"/>
                </a:lnTo>
                <a:lnTo>
                  <a:pt x="450" y="1816"/>
                </a:lnTo>
                <a:lnTo>
                  <a:pt x="475" y="1813"/>
                </a:lnTo>
                <a:lnTo>
                  <a:pt x="489" y="1806"/>
                </a:lnTo>
                <a:lnTo>
                  <a:pt x="486" y="1856"/>
                </a:lnTo>
                <a:lnTo>
                  <a:pt x="476" y="1880"/>
                </a:lnTo>
                <a:lnTo>
                  <a:pt x="458" y="1934"/>
                </a:lnTo>
                <a:lnTo>
                  <a:pt x="453" y="1971"/>
                </a:lnTo>
                <a:lnTo>
                  <a:pt x="475" y="1993"/>
                </a:lnTo>
                <a:lnTo>
                  <a:pt x="497" y="1970"/>
                </a:lnTo>
                <a:lnTo>
                  <a:pt x="515" y="1949"/>
                </a:lnTo>
                <a:lnTo>
                  <a:pt x="525" y="1944"/>
                </a:lnTo>
                <a:lnTo>
                  <a:pt x="525" y="1967"/>
                </a:lnTo>
                <a:lnTo>
                  <a:pt x="524" y="1982"/>
                </a:lnTo>
                <a:lnTo>
                  <a:pt x="521" y="2030"/>
                </a:lnTo>
                <a:lnTo>
                  <a:pt x="515" y="2066"/>
                </a:lnTo>
                <a:lnTo>
                  <a:pt x="499" y="2083"/>
                </a:lnTo>
                <a:lnTo>
                  <a:pt x="527" y="2105"/>
                </a:lnTo>
                <a:lnTo>
                  <a:pt x="547" y="2086"/>
                </a:lnTo>
                <a:lnTo>
                  <a:pt x="567" y="2083"/>
                </a:lnTo>
                <a:lnTo>
                  <a:pt x="589" y="2092"/>
                </a:lnTo>
                <a:lnTo>
                  <a:pt x="614" y="2093"/>
                </a:lnTo>
                <a:lnTo>
                  <a:pt x="643" y="2082"/>
                </a:lnTo>
                <a:lnTo>
                  <a:pt x="658" y="2075"/>
                </a:lnTo>
                <a:lnTo>
                  <a:pt x="648" y="2040"/>
                </a:lnTo>
                <a:lnTo>
                  <a:pt x="639" y="2000"/>
                </a:lnTo>
                <a:lnTo>
                  <a:pt x="663" y="1990"/>
                </a:lnTo>
                <a:lnTo>
                  <a:pt x="684" y="1993"/>
                </a:lnTo>
                <a:lnTo>
                  <a:pt x="715" y="1995"/>
                </a:lnTo>
                <a:lnTo>
                  <a:pt x="738" y="1993"/>
                </a:lnTo>
                <a:lnTo>
                  <a:pt x="764" y="2001"/>
                </a:lnTo>
                <a:lnTo>
                  <a:pt x="793" y="2013"/>
                </a:lnTo>
                <a:lnTo>
                  <a:pt x="820" y="2026"/>
                </a:lnTo>
                <a:lnTo>
                  <a:pt x="855" y="2037"/>
                </a:lnTo>
                <a:lnTo>
                  <a:pt x="840" y="2106"/>
                </a:lnTo>
                <a:lnTo>
                  <a:pt x="793" y="2100"/>
                </a:lnTo>
                <a:lnTo>
                  <a:pt x="761" y="2123"/>
                </a:lnTo>
                <a:lnTo>
                  <a:pt x="725" y="2132"/>
                </a:lnTo>
                <a:lnTo>
                  <a:pt x="714" y="2182"/>
                </a:lnTo>
                <a:lnTo>
                  <a:pt x="761" y="2198"/>
                </a:lnTo>
                <a:lnTo>
                  <a:pt x="779" y="2190"/>
                </a:lnTo>
                <a:lnTo>
                  <a:pt x="761" y="2169"/>
                </a:lnTo>
                <a:lnTo>
                  <a:pt x="790" y="2168"/>
                </a:lnTo>
                <a:lnTo>
                  <a:pt x="794" y="2192"/>
                </a:lnTo>
                <a:lnTo>
                  <a:pt x="789" y="2218"/>
                </a:lnTo>
                <a:lnTo>
                  <a:pt x="784" y="2256"/>
                </a:lnTo>
                <a:lnTo>
                  <a:pt x="832" y="2280"/>
                </a:lnTo>
                <a:lnTo>
                  <a:pt x="855" y="2251"/>
                </a:lnTo>
                <a:lnTo>
                  <a:pt x="861" y="2208"/>
                </a:lnTo>
                <a:lnTo>
                  <a:pt x="871" y="2168"/>
                </a:lnTo>
                <a:lnTo>
                  <a:pt x="885" y="2159"/>
                </a:lnTo>
                <a:lnTo>
                  <a:pt x="905" y="2177"/>
                </a:lnTo>
                <a:lnTo>
                  <a:pt x="922" y="2178"/>
                </a:lnTo>
                <a:lnTo>
                  <a:pt x="935" y="2126"/>
                </a:lnTo>
                <a:lnTo>
                  <a:pt x="947" y="2095"/>
                </a:lnTo>
                <a:lnTo>
                  <a:pt x="957" y="2067"/>
                </a:lnTo>
                <a:lnTo>
                  <a:pt x="915" y="2076"/>
                </a:lnTo>
                <a:lnTo>
                  <a:pt x="951" y="2054"/>
                </a:lnTo>
                <a:lnTo>
                  <a:pt x="970" y="2046"/>
                </a:lnTo>
                <a:lnTo>
                  <a:pt x="1007" y="2008"/>
                </a:lnTo>
                <a:lnTo>
                  <a:pt x="994" y="2059"/>
                </a:lnTo>
                <a:lnTo>
                  <a:pt x="977" y="2105"/>
                </a:lnTo>
                <a:lnTo>
                  <a:pt x="950" y="2148"/>
                </a:lnTo>
                <a:lnTo>
                  <a:pt x="934" y="2200"/>
                </a:lnTo>
                <a:lnTo>
                  <a:pt x="981" y="2185"/>
                </a:lnTo>
                <a:lnTo>
                  <a:pt x="1010" y="2145"/>
                </a:lnTo>
                <a:lnTo>
                  <a:pt x="1020" y="2175"/>
                </a:lnTo>
                <a:lnTo>
                  <a:pt x="981" y="2218"/>
                </a:lnTo>
                <a:lnTo>
                  <a:pt x="947" y="2251"/>
                </a:lnTo>
                <a:lnTo>
                  <a:pt x="927" y="2296"/>
                </a:lnTo>
                <a:lnTo>
                  <a:pt x="981" y="2293"/>
                </a:lnTo>
                <a:lnTo>
                  <a:pt x="1042" y="2283"/>
                </a:lnTo>
                <a:lnTo>
                  <a:pt x="971" y="2306"/>
                </a:lnTo>
                <a:lnTo>
                  <a:pt x="943" y="2322"/>
                </a:lnTo>
                <a:lnTo>
                  <a:pt x="961" y="2364"/>
                </a:lnTo>
                <a:lnTo>
                  <a:pt x="950" y="2381"/>
                </a:lnTo>
                <a:lnTo>
                  <a:pt x="924" y="2385"/>
                </a:lnTo>
                <a:lnTo>
                  <a:pt x="907" y="2418"/>
                </a:lnTo>
                <a:lnTo>
                  <a:pt x="921" y="2487"/>
                </a:lnTo>
                <a:lnTo>
                  <a:pt x="925" y="2528"/>
                </a:lnTo>
                <a:lnTo>
                  <a:pt x="958" y="2562"/>
                </a:lnTo>
                <a:lnTo>
                  <a:pt x="996" y="2548"/>
                </a:lnTo>
                <a:lnTo>
                  <a:pt x="1040" y="2533"/>
                </a:lnTo>
                <a:lnTo>
                  <a:pt x="1078" y="2528"/>
                </a:lnTo>
                <a:lnTo>
                  <a:pt x="1128" y="2510"/>
                </a:lnTo>
                <a:lnTo>
                  <a:pt x="1157" y="2477"/>
                </a:lnTo>
                <a:lnTo>
                  <a:pt x="1181" y="2441"/>
                </a:lnTo>
                <a:lnTo>
                  <a:pt x="1171" y="2402"/>
                </a:lnTo>
                <a:lnTo>
                  <a:pt x="1166" y="2368"/>
                </a:lnTo>
                <a:lnTo>
                  <a:pt x="1171" y="2335"/>
                </a:lnTo>
                <a:lnTo>
                  <a:pt x="1190" y="2300"/>
                </a:lnTo>
                <a:lnTo>
                  <a:pt x="1168" y="2241"/>
                </a:lnTo>
                <a:lnTo>
                  <a:pt x="1229" y="2274"/>
                </a:lnTo>
                <a:lnTo>
                  <a:pt x="1263" y="2292"/>
                </a:lnTo>
                <a:lnTo>
                  <a:pt x="1207" y="2344"/>
                </a:lnTo>
                <a:lnTo>
                  <a:pt x="1252" y="2341"/>
                </a:lnTo>
                <a:lnTo>
                  <a:pt x="1259" y="2349"/>
                </a:lnTo>
                <a:lnTo>
                  <a:pt x="1291" y="2382"/>
                </a:lnTo>
                <a:lnTo>
                  <a:pt x="1262" y="2423"/>
                </a:lnTo>
                <a:lnTo>
                  <a:pt x="1250" y="2459"/>
                </a:lnTo>
                <a:lnTo>
                  <a:pt x="1220" y="2502"/>
                </a:lnTo>
                <a:lnTo>
                  <a:pt x="1249" y="2548"/>
                </a:lnTo>
                <a:lnTo>
                  <a:pt x="1296" y="2552"/>
                </a:lnTo>
                <a:lnTo>
                  <a:pt x="1331" y="2533"/>
                </a:lnTo>
                <a:lnTo>
                  <a:pt x="1380" y="2523"/>
                </a:lnTo>
                <a:lnTo>
                  <a:pt x="1409" y="2492"/>
                </a:lnTo>
                <a:lnTo>
                  <a:pt x="1426" y="2479"/>
                </a:lnTo>
                <a:lnTo>
                  <a:pt x="1440" y="2515"/>
                </a:lnTo>
                <a:lnTo>
                  <a:pt x="1399" y="2572"/>
                </a:lnTo>
                <a:lnTo>
                  <a:pt x="1345" y="2610"/>
                </a:lnTo>
                <a:lnTo>
                  <a:pt x="1304" y="2641"/>
                </a:lnTo>
                <a:lnTo>
                  <a:pt x="1292" y="2676"/>
                </a:lnTo>
                <a:lnTo>
                  <a:pt x="1354" y="2643"/>
                </a:lnTo>
                <a:lnTo>
                  <a:pt x="1410" y="2625"/>
                </a:lnTo>
                <a:lnTo>
                  <a:pt x="1462" y="2617"/>
                </a:lnTo>
                <a:lnTo>
                  <a:pt x="1466" y="2582"/>
                </a:lnTo>
                <a:lnTo>
                  <a:pt x="1509" y="2542"/>
                </a:lnTo>
                <a:lnTo>
                  <a:pt x="1525" y="2522"/>
                </a:lnTo>
                <a:lnTo>
                  <a:pt x="1567" y="2493"/>
                </a:lnTo>
                <a:lnTo>
                  <a:pt x="1666" y="2472"/>
                </a:lnTo>
                <a:lnTo>
                  <a:pt x="1714" y="2469"/>
                </a:lnTo>
                <a:lnTo>
                  <a:pt x="1754" y="2427"/>
                </a:lnTo>
                <a:lnTo>
                  <a:pt x="1789" y="2384"/>
                </a:lnTo>
                <a:lnTo>
                  <a:pt x="1856" y="2338"/>
                </a:lnTo>
                <a:lnTo>
                  <a:pt x="1898" y="2312"/>
                </a:lnTo>
                <a:lnTo>
                  <a:pt x="1932" y="2338"/>
                </a:lnTo>
                <a:lnTo>
                  <a:pt x="1983" y="2315"/>
                </a:lnTo>
                <a:lnTo>
                  <a:pt x="2012" y="2300"/>
                </a:lnTo>
                <a:lnTo>
                  <a:pt x="2048" y="2280"/>
                </a:lnTo>
                <a:lnTo>
                  <a:pt x="2059" y="2267"/>
                </a:lnTo>
                <a:lnTo>
                  <a:pt x="2046" y="2247"/>
                </a:lnTo>
                <a:lnTo>
                  <a:pt x="2096" y="2233"/>
                </a:lnTo>
                <a:lnTo>
                  <a:pt x="2086" y="2260"/>
                </a:lnTo>
                <a:lnTo>
                  <a:pt x="2092" y="2287"/>
                </a:lnTo>
                <a:lnTo>
                  <a:pt x="2089" y="2322"/>
                </a:lnTo>
                <a:lnTo>
                  <a:pt x="2130" y="2333"/>
                </a:lnTo>
                <a:lnTo>
                  <a:pt x="2137" y="2287"/>
                </a:lnTo>
                <a:lnTo>
                  <a:pt x="2151" y="2254"/>
                </a:lnTo>
                <a:lnTo>
                  <a:pt x="2145" y="2299"/>
                </a:lnTo>
                <a:lnTo>
                  <a:pt x="2128" y="2362"/>
                </a:lnTo>
                <a:lnTo>
                  <a:pt x="2160" y="2342"/>
                </a:lnTo>
                <a:lnTo>
                  <a:pt x="2193" y="2310"/>
                </a:lnTo>
                <a:lnTo>
                  <a:pt x="2216" y="2267"/>
                </a:lnTo>
                <a:lnTo>
                  <a:pt x="2239" y="2217"/>
                </a:lnTo>
                <a:lnTo>
                  <a:pt x="2255" y="2180"/>
                </a:lnTo>
                <a:lnTo>
                  <a:pt x="2301" y="2138"/>
                </a:lnTo>
                <a:lnTo>
                  <a:pt x="2380" y="2096"/>
                </a:lnTo>
                <a:lnTo>
                  <a:pt x="2432" y="2102"/>
                </a:lnTo>
                <a:lnTo>
                  <a:pt x="2456" y="2060"/>
                </a:lnTo>
                <a:lnTo>
                  <a:pt x="2504" y="2021"/>
                </a:lnTo>
                <a:lnTo>
                  <a:pt x="2538" y="2005"/>
                </a:lnTo>
                <a:lnTo>
                  <a:pt x="2517" y="1958"/>
                </a:lnTo>
                <a:lnTo>
                  <a:pt x="2564" y="1952"/>
                </a:lnTo>
                <a:lnTo>
                  <a:pt x="2609" y="1942"/>
                </a:lnTo>
                <a:lnTo>
                  <a:pt x="2652" y="1936"/>
                </a:lnTo>
                <a:lnTo>
                  <a:pt x="2689" y="1939"/>
                </a:lnTo>
                <a:lnTo>
                  <a:pt x="2718" y="1941"/>
                </a:lnTo>
                <a:lnTo>
                  <a:pt x="2731" y="1890"/>
                </a:lnTo>
                <a:lnTo>
                  <a:pt x="2747" y="1857"/>
                </a:lnTo>
                <a:lnTo>
                  <a:pt x="2740" y="1819"/>
                </a:lnTo>
                <a:lnTo>
                  <a:pt x="2780" y="1804"/>
                </a:lnTo>
                <a:lnTo>
                  <a:pt x="2819" y="1788"/>
                </a:lnTo>
                <a:lnTo>
                  <a:pt x="2813" y="1806"/>
                </a:lnTo>
                <a:lnTo>
                  <a:pt x="2804" y="1856"/>
                </a:lnTo>
                <a:lnTo>
                  <a:pt x="2837" y="1883"/>
                </a:lnTo>
                <a:lnTo>
                  <a:pt x="2879" y="1902"/>
                </a:lnTo>
                <a:lnTo>
                  <a:pt x="2919" y="1913"/>
                </a:lnTo>
                <a:lnTo>
                  <a:pt x="2968" y="1880"/>
                </a:lnTo>
                <a:lnTo>
                  <a:pt x="3006" y="1873"/>
                </a:lnTo>
                <a:lnTo>
                  <a:pt x="3048" y="1854"/>
                </a:lnTo>
                <a:lnTo>
                  <a:pt x="3075" y="1840"/>
                </a:lnTo>
                <a:lnTo>
                  <a:pt x="3095" y="1785"/>
                </a:lnTo>
                <a:lnTo>
                  <a:pt x="3111" y="1758"/>
                </a:lnTo>
                <a:lnTo>
                  <a:pt x="3155" y="1702"/>
                </a:lnTo>
                <a:lnTo>
                  <a:pt x="3266" y="1639"/>
                </a:lnTo>
                <a:lnTo>
                  <a:pt x="3350" y="1637"/>
                </a:lnTo>
                <a:lnTo>
                  <a:pt x="3368" y="1619"/>
                </a:lnTo>
                <a:lnTo>
                  <a:pt x="3387" y="1601"/>
                </a:lnTo>
                <a:lnTo>
                  <a:pt x="3394" y="1585"/>
                </a:lnTo>
                <a:lnTo>
                  <a:pt x="3416" y="1561"/>
                </a:lnTo>
                <a:lnTo>
                  <a:pt x="3481" y="1527"/>
                </a:lnTo>
                <a:lnTo>
                  <a:pt x="3530" y="1515"/>
                </a:lnTo>
                <a:lnTo>
                  <a:pt x="3563" y="1575"/>
                </a:lnTo>
                <a:lnTo>
                  <a:pt x="3606" y="1623"/>
                </a:lnTo>
                <a:lnTo>
                  <a:pt x="3601" y="1588"/>
                </a:lnTo>
                <a:lnTo>
                  <a:pt x="3584" y="1545"/>
                </a:lnTo>
                <a:lnTo>
                  <a:pt x="3560" y="1505"/>
                </a:lnTo>
                <a:lnTo>
                  <a:pt x="3560" y="1472"/>
                </a:lnTo>
                <a:lnTo>
                  <a:pt x="3594" y="1436"/>
                </a:lnTo>
                <a:lnTo>
                  <a:pt x="3629" y="1419"/>
                </a:lnTo>
                <a:lnTo>
                  <a:pt x="3659" y="1414"/>
                </a:lnTo>
                <a:lnTo>
                  <a:pt x="3694" y="1430"/>
                </a:lnTo>
                <a:lnTo>
                  <a:pt x="3741" y="1424"/>
                </a:lnTo>
                <a:lnTo>
                  <a:pt x="3776" y="1429"/>
                </a:lnTo>
                <a:lnTo>
                  <a:pt x="3810" y="1465"/>
                </a:lnTo>
                <a:lnTo>
                  <a:pt x="3836" y="1468"/>
                </a:lnTo>
                <a:lnTo>
                  <a:pt x="3820" y="1427"/>
                </a:lnTo>
                <a:lnTo>
                  <a:pt x="3837" y="1410"/>
                </a:lnTo>
                <a:lnTo>
                  <a:pt x="3869" y="1430"/>
                </a:lnTo>
                <a:lnTo>
                  <a:pt x="3912" y="1443"/>
                </a:lnTo>
                <a:lnTo>
                  <a:pt x="3919" y="1419"/>
                </a:lnTo>
                <a:lnTo>
                  <a:pt x="3886" y="1420"/>
                </a:lnTo>
                <a:lnTo>
                  <a:pt x="3891" y="1403"/>
                </a:lnTo>
                <a:lnTo>
                  <a:pt x="3921" y="1387"/>
                </a:lnTo>
                <a:lnTo>
                  <a:pt x="3924" y="1429"/>
                </a:lnTo>
                <a:lnTo>
                  <a:pt x="3941" y="1420"/>
                </a:lnTo>
                <a:lnTo>
                  <a:pt x="3963" y="1411"/>
                </a:lnTo>
                <a:lnTo>
                  <a:pt x="3970" y="1361"/>
                </a:lnTo>
                <a:lnTo>
                  <a:pt x="3955" y="1341"/>
                </a:lnTo>
                <a:lnTo>
                  <a:pt x="3967" y="1317"/>
                </a:lnTo>
                <a:lnTo>
                  <a:pt x="3987" y="1314"/>
                </a:lnTo>
                <a:lnTo>
                  <a:pt x="4009" y="1299"/>
                </a:lnTo>
                <a:lnTo>
                  <a:pt x="4078" y="1167"/>
                </a:lnTo>
                <a:lnTo>
                  <a:pt x="4119" y="1085"/>
                </a:lnTo>
                <a:lnTo>
                  <a:pt x="4158" y="1000"/>
                </a:lnTo>
                <a:lnTo>
                  <a:pt x="4201" y="948"/>
                </a:lnTo>
                <a:lnTo>
                  <a:pt x="4243" y="885"/>
                </a:lnTo>
                <a:lnTo>
                  <a:pt x="4279" y="829"/>
                </a:lnTo>
                <a:lnTo>
                  <a:pt x="4318" y="771"/>
                </a:lnTo>
                <a:lnTo>
                  <a:pt x="4381" y="734"/>
                </a:lnTo>
                <a:lnTo>
                  <a:pt x="4397" y="710"/>
                </a:lnTo>
                <a:lnTo>
                  <a:pt x="4414" y="646"/>
                </a:lnTo>
                <a:lnTo>
                  <a:pt x="4426" y="605"/>
                </a:lnTo>
                <a:lnTo>
                  <a:pt x="4469" y="548"/>
                </a:lnTo>
                <a:lnTo>
                  <a:pt x="4506" y="504"/>
                </a:lnTo>
                <a:lnTo>
                  <a:pt x="4548" y="432"/>
                </a:lnTo>
                <a:lnTo>
                  <a:pt x="4580" y="386"/>
                </a:lnTo>
                <a:lnTo>
                  <a:pt x="4607" y="356"/>
                </a:lnTo>
                <a:lnTo>
                  <a:pt x="4639" y="313"/>
                </a:lnTo>
                <a:lnTo>
                  <a:pt x="4672" y="255"/>
                </a:lnTo>
                <a:lnTo>
                  <a:pt x="4698" y="190"/>
                </a:lnTo>
                <a:lnTo>
                  <a:pt x="4729" y="134"/>
                </a:lnTo>
                <a:lnTo>
                  <a:pt x="4758" y="72"/>
                </a:lnTo>
                <a:lnTo>
                  <a:pt x="4760" y="29"/>
                </a:lnTo>
                <a:lnTo>
                  <a:pt x="4817" y="0"/>
                </a:lnTo>
                <a:lnTo>
                  <a:pt x="4" y="0"/>
                </a:lnTo>
                <a:lnTo>
                  <a:pt x="0" y="9"/>
                </a:lnTo>
                <a:lnTo>
                  <a:pt x="12" y="41"/>
                </a:lnTo>
                <a:lnTo>
                  <a:pt x="26" y="72"/>
                </a:lnTo>
                <a:lnTo>
                  <a:pt x="26" y="108"/>
                </a:lnTo>
                <a:lnTo>
                  <a:pt x="17" y="189"/>
                </a:lnTo>
                <a:lnTo>
                  <a:pt x="39" y="174"/>
                </a:lnTo>
                <a:lnTo>
                  <a:pt x="45" y="202"/>
                </a:lnTo>
                <a:lnTo>
                  <a:pt x="55" y="233"/>
                </a:lnTo>
                <a:lnTo>
                  <a:pt x="55" y="233"/>
                </a:lnTo>
                <a:lnTo>
                  <a:pt x="55" y="233"/>
                </a:lnTo>
                <a:close/>
              </a:path>
            </a:pathLst>
          </a:custGeom>
          <a:solidFill>
            <a:srgbClr val="CCFF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977" name="Freeform 33"/>
          <p:cNvSpPr>
            <a:spLocks/>
          </p:cNvSpPr>
          <p:nvPr/>
        </p:nvSpPr>
        <p:spPr bwMode="auto">
          <a:xfrm>
            <a:off x="4518025" y="49213"/>
            <a:ext cx="2549525" cy="1416050"/>
          </a:xfrm>
          <a:custGeom>
            <a:avLst/>
            <a:gdLst/>
            <a:ahLst/>
            <a:cxnLst>
              <a:cxn ang="0">
                <a:pos x="141" y="353"/>
              </a:cxn>
              <a:cxn ang="0">
                <a:pos x="158" y="407"/>
              </a:cxn>
              <a:cxn ang="0">
                <a:pos x="197" y="455"/>
              </a:cxn>
              <a:cxn ang="0">
                <a:pos x="199" y="524"/>
              </a:cxn>
              <a:cxn ang="0">
                <a:pos x="327" y="688"/>
              </a:cxn>
              <a:cxn ang="0">
                <a:pos x="179" y="685"/>
              </a:cxn>
              <a:cxn ang="0">
                <a:pos x="199" y="763"/>
              </a:cxn>
              <a:cxn ang="0">
                <a:pos x="194" y="836"/>
              </a:cxn>
              <a:cxn ang="0">
                <a:pos x="255" y="984"/>
              </a:cxn>
              <a:cxn ang="0">
                <a:pos x="217" y="1155"/>
              </a:cxn>
              <a:cxn ang="0">
                <a:pos x="222" y="1275"/>
              </a:cxn>
              <a:cxn ang="0">
                <a:pos x="164" y="1329"/>
              </a:cxn>
              <a:cxn ang="0">
                <a:pos x="213" y="1440"/>
              </a:cxn>
              <a:cxn ang="0">
                <a:pos x="127" y="1480"/>
              </a:cxn>
              <a:cxn ang="0">
                <a:pos x="240" y="1485"/>
              </a:cxn>
              <a:cxn ang="0">
                <a:pos x="249" y="1620"/>
              </a:cxn>
              <a:cxn ang="0">
                <a:pos x="272" y="1708"/>
              </a:cxn>
              <a:cxn ang="0">
                <a:pos x="298" y="1795"/>
              </a:cxn>
              <a:cxn ang="0">
                <a:pos x="297" y="1880"/>
              </a:cxn>
              <a:cxn ang="0">
                <a:pos x="170" y="1785"/>
              </a:cxn>
              <a:cxn ang="0">
                <a:pos x="256" y="1972"/>
              </a:cxn>
              <a:cxn ang="0">
                <a:pos x="331" y="1961"/>
              </a:cxn>
              <a:cxn ang="0">
                <a:pos x="429" y="1889"/>
              </a:cxn>
              <a:cxn ang="0">
                <a:pos x="486" y="1856"/>
              </a:cxn>
              <a:cxn ang="0">
                <a:pos x="525" y="1944"/>
              </a:cxn>
              <a:cxn ang="0">
                <a:pos x="547" y="2086"/>
              </a:cxn>
              <a:cxn ang="0">
                <a:pos x="639" y="2000"/>
              </a:cxn>
              <a:cxn ang="0">
                <a:pos x="820" y="2026"/>
              </a:cxn>
              <a:cxn ang="0">
                <a:pos x="761" y="2198"/>
              </a:cxn>
              <a:cxn ang="0">
                <a:pos x="832" y="2280"/>
              </a:cxn>
              <a:cxn ang="0">
                <a:pos x="935" y="2126"/>
              </a:cxn>
              <a:cxn ang="0">
                <a:pos x="994" y="2059"/>
              </a:cxn>
              <a:cxn ang="0">
                <a:pos x="981" y="2218"/>
              </a:cxn>
              <a:cxn ang="0">
                <a:pos x="961" y="2364"/>
              </a:cxn>
              <a:cxn ang="0">
                <a:pos x="996" y="2548"/>
              </a:cxn>
              <a:cxn ang="0">
                <a:pos x="1166" y="2368"/>
              </a:cxn>
              <a:cxn ang="0">
                <a:pos x="1252" y="2341"/>
              </a:cxn>
              <a:cxn ang="0">
                <a:pos x="1296" y="2552"/>
              </a:cxn>
              <a:cxn ang="0">
                <a:pos x="1345" y="2610"/>
              </a:cxn>
              <a:cxn ang="0">
                <a:pos x="1509" y="2542"/>
              </a:cxn>
              <a:cxn ang="0">
                <a:pos x="1856" y="2338"/>
              </a:cxn>
              <a:cxn ang="0">
                <a:pos x="2046" y="2247"/>
              </a:cxn>
              <a:cxn ang="0">
                <a:pos x="2151" y="2254"/>
              </a:cxn>
              <a:cxn ang="0">
                <a:pos x="2255" y="2180"/>
              </a:cxn>
              <a:cxn ang="0">
                <a:pos x="2517" y="1958"/>
              </a:cxn>
              <a:cxn ang="0">
                <a:pos x="2747" y="1857"/>
              </a:cxn>
              <a:cxn ang="0">
                <a:pos x="2879" y="1902"/>
              </a:cxn>
              <a:cxn ang="0">
                <a:pos x="3111" y="1758"/>
              </a:cxn>
              <a:cxn ang="0">
                <a:pos x="3416" y="1561"/>
              </a:cxn>
              <a:cxn ang="0">
                <a:pos x="3560" y="1505"/>
              </a:cxn>
              <a:cxn ang="0">
                <a:pos x="3776" y="1429"/>
              </a:cxn>
              <a:cxn ang="0">
                <a:pos x="3919" y="1419"/>
              </a:cxn>
              <a:cxn ang="0">
                <a:pos x="3970" y="1361"/>
              </a:cxn>
              <a:cxn ang="0">
                <a:pos x="4158" y="1000"/>
              </a:cxn>
              <a:cxn ang="0">
                <a:pos x="4414" y="646"/>
              </a:cxn>
              <a:cxn ang="0">
                <a:pos x="4639" y="313"/>
              </a:cxn>
              <a:cxn ang="0">
                <a:pos x="4" y="0"/>
              </a:cxn>
              <a:cxn ang="0">
                <a:pos x="45" y="202"/>
              </a:cxn>
            </a:cxnLst>
            <a:rect l="0" t="0" r="r" b="b"/>
            <a:pathLst>
              <a:path w="4817" h="2676">
                <a:moveTo>
                  <a:pt x="55" y="233"/>
                </a:moveTo>
                <a:lnTo>
                  <a:pt x="68" y="238"/>
                </a:lnTo>
                <a:lnTo>
                  <a:pt x="99" y="249"/>
                </a:lnTo>
                <a:lnTo>
                  <a:pt x="115" y="278"/>
                </a:lnTo>
                <a:lnTo>
                  <a:pt x="122" y="304"/>
                </a:lnTo>
                <a:lnTo>
                  <a:pt x="135" y="325"/>
                </a:lnTo>
                <a:lnTo>
                  <a:pt x="141" y="353"/>
                </a:lnTo>
                <a:lnTo>
                  <a:pt x="147" y="374"/>
                </a:lnTo>
                <a:lnTo>
                  <a:pt x="164" y="370"/>
                </a:lnTo>
                <a:lnTo>
                  <a:pt x="173" y="370"/>
                </a:lnTo>
                <a:lnTo>
                  <a:pt x="180" y="377"/>
                </a:lnTo>
                <a:lnTo>
                  <a:pt x="167" y="389"/>
                </a:lnTo>
                <a:lnTo>
                  <a:pt x="168" y="412"/>
                </a:lnTo>
                <a:lnTo>
                  <a:pt x="158" y="407"/>
                </a:lnTo>
                <a:lnTo>
                  <a:pt x="151" y="403"/>
                </a:lnTo>
                <a:lnTo>
                  <a:pt x="131" y="399"/>
                </a:lnTo>
                <a:lnTo>
                  <a:pt x="118" y="403"/>
                </a:lnTo>
                <a:lnTo>
                  <a:pt x="138" y="430"/>
                </a:lnTo>
                <a:lnTo>
                  <a:pt x="151" y="441"/>
                </a:lnTo>
                <a:lnTo>
                  <a:pt x="170" y="429"/>
                </a:lnTo>
                <a:lnTo>
                  <a:pt x="197" y="455"/>
                </a:lnTo>
                <a:lnTo>
                  <a:pt x="215" y="471"/>
                </a:lnTo>
                <a:lnTo>
                  <a:pt x="230" y="491"/>
                </a:lnTo>
                <a:lnTo>
                  <a:pt x="235" y="505"/>
                </a:lnTo>
                <a:lnTo>
                  <a:pt x="216" y="488"/>
                </a:lnTo>
                <a:lnTo>
                  <a:pt x="203" y="489"/>
                </a:lnTo>
                <a:lnTo>
                  <a:pt x="196" y="510"/>
                </a:lnTo>
                <a:lnTo>
                  <a:pt x="199" y="524"/>
                </a:lnTo>
                <a:lnTo>
                  <a:pt x="209" y="554"/>
                </a:lnTo>
                <a:lnTo>
                  <a:pt x="222" y="576"/>
                </a:lnTo>
                <a:lnTo>
                  <a:pt x="243" y="602"/>
                </a:lnTo>
                <a:lnTo>
                  <a:pt x="266" y="638"/>
                </a:lnTo>
                <a:lnTo>
                  <a:pt x="279" y="655"/>
                </a:lnTo>
                <a:lnTo>
                  <a:pt x="301" y="671"/>
                </a:lnTo>
                <a:lnTo>
                  <a:pt x="327" y="688"/>
                </a:lnTo>
                <a:lnTo>
                  <a:pt x="285" y="686"/>
                </a:lnTo>
                <a:lnTo>
                  <a:pt x="256" y="666"/>
                </a:lnTo>
                <a:lnTo>
                  <a:pt x="223" y="668"/>
                </a:lnTo>
                <a:lnTo>
                  <a:pt x="210" y="649"/>
                </a:lnTo>
                <a:lnTo>
                  <a:pt x="191" y="635"/>
                </a:lnTo>
                <a:lnTo>
                  <a:pt x="176" y="656"/>
                </a:lnTo>
                <a:lnTo>
                  <a:pt x="179" y="685"/>
                </a:lnTo>
                <a:lnTo>
                  <a:pt x="200" y="708"/>
                </a:lnTo>
                <a:lnTo>
                  <a:pt x="220" y="717"/>
                </a:lnTo>
                <a:lnTo>
                  <a:pt x="238" y="725"/>
                </a:lnTo>
                <a:lnTo>
                  <a:pt x="252" y="733"/>
                </a:lnTo>
                <a:lnTo>
                  <a:pt x="232" y="744"/>
                </a:lnTo>
                <a:lnTo>
                  <a:pt x="212" y="757"/>
                </a:lnTo>
                <a:lnTo>
                  <a:pt x="199" y="763"/>
                </a:lnTo>
                <a:lnTo>
                  <a:pt x="222" y="791"/>
                </a:lnTo>
                <a:lnTo>
                  <a:pt x="243" y="802"/>
                </a:lnTo>
                <a:lnTo>
                  <a:pt x="253" y="817"/>
                </a:lnTo>
                <a:lnTo>
                  <a:pt x="259" y="827"/>
                </a:lnTo>
                <a:lnTo>
                  <a:pt x="236" y="835"/>
                </a:lnTo>
                <a:lnTo>
                  <a:pt x="216" y="848"/>
                </a:lnTo>
                <a:lnTo>
                  <a:pt x="194" y="836"/>
                </a:lnTo>
                <a:lnTo>
                  <a:pt x="197" y="859"/>
                </a:lnTo>
                <a:lnTo>
                  <a:pt x="219" y="872"/>
                </a:lnTo>
                <a:lnTo>
                  <a:pt x="236" y="885"/>
                </a:lnTo>
                <a:lnTo>
                  <a:pt x="249" y="915"/>
                </a:lnTo>
                <a:lnTo>
                  <a:pt x="253" y="931"/>
                </a:lnTo>
                <a:lnTo>
                  <a:pt x="263" y="950"/>
                </a:lnTo>
                <a:lnTo>
                  <a:pt x="255" y="984"/>
                </a:lnTo>
                <a:lnTo>
                  <a:pt x="243" y="1016"/>
                </a:lnTo>
                <a:lnTo>
                  <a:pt x="232" y="1023"/>
                </a:lnTo>
                <a:lnTo>
                  <a:pt x="298" y="1062"/>
                </a:lnTo>
                <a:lnTo>
                  <a:pt x="242" y="1096"/>
                </a:lnTo>
                <a:lnTo>
                  <a:pt x="262" y="1124"/>
                </a:lnTo>
                <a:lnTo>
                  <a:pt x="212" y="1130"/>
                </a:lnTo>
                <a:lnTo>
                  <a:pt x="217" y="1155"/>
                </a:lnTo>
                <a:lnTo>
                  <a:pt x="233" y="1181"/>
                </a:lnTo>
                <a:lnTo>
                  <a:pt x="230" y="1206"/>
                </a:lnTo>
                <a:lnTo>
                  <a:pt x="235" y="1233"/>
                </a:lnTo>
                <a:lnTo>
                  <a:pt x="256" y="1258"/>
                </a:lnTo>
                <a:lnTo>
                  <a:pt x="209" y="1258"/>
                </a:lnTo>
                <a:lnTo>
                  <a:pt x="187" y="1256"/>
                </a:lnTo>
                <a:lnTo>
                  <a:pt x="222" y="1275"/>
                </a:lnTo>
                <a:lnTo>
                  <a:pt x="219" y="1293"/>
                </a:lnTo>
                <a:lnTo>
                  <a:pt x="180" y="1278"/>
                </a:lnTo>
                <a:lnTo>
                  <a:pt x="161" y="1266"/>
                </a:lnTo>
                <a:lnTo>
                  <a:pt x="147" y="1269"/>
                </a:lnTo>
                <a:lnTo>
                  <a:pt x="154" y="1299"/>
                </a:lnTo>
                <a:lnTo>
                  <a:pt x="173" y="1302"/>
                </a:lnTo>
                <a:lnTo>
                  <a:pt x="164" y="1329"/>
                </a:lnTo>
                <a:lnTo>
                  <a:pt x="184" y="1327"/>
                </a:lnTo>
                <a:lnTo>
                  <a:pt x="193" y="1361"/>
                </a:lnTo>
                <a:lnTo>
                  <a:pt x="236" y="1406"/>
                </a:lnTo>
                <a:lnTo>
                  <a:pt x="253" y="1447"/>
                </a:lnTo>
                <a:lnTo>
                  <a:pt x="265" y="1470"/>
                </a:lnTo>
                <a:lnTo>
                  <a:pt x="230" y="1446"/>
                </a:lnTo>
                <a:lnTo>
                  <a:pt x="213" y="1440"/>
                </a:lnTo>
                <a:lnTo>
                  <a:pt x="223" y="1423"/>
                </a:lnTo>
                <a:lnTo>
                  <a:pt x="147" y="1355"/>
                </a:lnTo>
                <a:lnTo>
                  <a:pt x="124" y="1380"/>
                </a:lnTo>
                <a:lnTo>
                  <a:pt x="157" y="1414"/>
                </a:lnTo>
                <a:lnTo>
                  <a:pt x="174" y="1445"/>
                </a:lnTo>
                <a:lnTo>
                  <a:pt x="144" y="1460"/>
                </a:lnTo>
                <a:lnTo>
                  <a:pt x="127" y="1480"/>
                </a:lnTo>
                <a:lnTo>
                  <a:pt x="154" y="1502"/>
                </a:lnTo>
                <a:lnTo>
                  <a:pt x="187" y="1489"/>
                </a:lnTo>
                <a:lnTo>
                  <a:pt x="207" y="1482"/>
                </a:lnTo>
                <a:lnTo>
                  <a:pt x="196" y="1457"/>
                </a:lnTo>
                <a:lnTo>
                  <a:pt x="206" y="1455"/>
                </a:lnTo>
                <a:lnTo>
                  <a:pt x="223" y="1475"/>
                </a:lnTo>
                <a:lnTo>
                  <a:pt x="240" y="1485"/>
                </a:lnTo>
                <a:lnTo>
                  <a:pt x="248" y="1493"/>
                </a:lnTo>
                <a:lnTo>
                  <a:pt x="207" y="1496"/>
                </a:lnTo>
                <a:lnTo>
                  <a:pt x="180" y="1527"/>
                </a:lnTo>
                <a:lnTo>
                  <a:pt x="206" y="1542"/>
                </a:lnTo>
                <a:lnTo>
                  <a:pt x="232" y="1567"/>
                </a:lnTo>
                <a:lnTo>
                  <a:pt x="235" y="1594"/>
                </a:lnTo>
                <a:lnTo>
                  <a:pt x="249" y="1620"/>
                </a:lnTo>
                <a:lnTo>
                  <a:pt x="261" y="1644"/>
                </a:lnTo>
                <a:lnTo>
                  <a:pt x="275" y="1652"/>
                </a:lnTo>
                <a:lnTo>
                  <a:pt x="286" y="1659"/>
                </a:lnTo>
                <a:lnTo>
                  <a:pt x="271" y="1675"/>
                </a:lnTo>
                <a:lnTo>
                  <a:pt x="284" y="1690"/>
                </a:lnTo>
                <a:lnTo>
                  <a:pt x="297" y="1706"/>
                </a:lnTo>
                <a:lnTo>
                  <a:pt x="272" y="1708"/>
                </a:lnTo>
                <a:lnTo>
                  <a:pt x="240" y="1703"/>
                </a:lnTo>
                <a:lnTo>
                  <a:pt x="225" y="1702"/>
                </a:lnTo>
                <a:lnTo>
                  <a:pt x="232" y="1726"/>
                </a:lnTo>
                <a:lnTo>
                  <a:pt x="243" y="1757"/>
                </a:lnTo>
                <a:lnTo>
                  <a:pt x="265" y="1768"/>
                </a:lnTo>
                <a:lnTo>
                  <a:pt x="288" y="1778"/>
                </a:lnTo>
                <a:lnTo>
                  <a:pt x="298" y="1795"/>
                </a:lnTo>
                <a:lnTo>
                  <a:pt x="301" y="1806"/>
                </a:lnTo>
                <a:lnTo>
                  <a:pt x="282" y="1801"/>
                </a:lnTo>
                <a:lnTo>
                  <a:pt x="278" y="1823"/>
                </a:lnTo>
                <a:lnTo>
                  <a:pt x="294" y="1833"/>
                </a:lnTo>
                <a:lnTo>
                  <a:pt x="317" y="1865"/>
                </a:lnTo>
                <a:lnTo>
                  <a:pt x="325" y="1882"/>
                </a:lnTo>
                <a:lnTo>
                  <a:pt x="297" y="1880"/>
                </a:lnTo>
                <a:lnTo>
                  <a:pt x="278" y="1876"/>
                </a:lnTo>
                <a:lnTo>
                  <a:pt x="252" y="1856"/>
                </a:lnTo>
                <a:lnTo>
                  <a:pt x="236" y="1830"/>
                </a:lnTo>
                <a:lnTo>
                  <a:pt x="217" y="1807"/>
                </a:lnTo>
                <a:lnTo>
                  <a:pt x="202" y="1780"/>
                </a:lnTo>
                <a:lnTo>
                  <a:pt x="181" y="1760"/>
                </a:lnTo>
                <a:lnTo>
                  <a:pt x="170" y="1785"/>
                </a:lnTo>
                <a:lnTo>
                  <a:pt x="158" y="1803"/>
                </a:lnTo>
                <a:lnTo>
                  <a:pt x="176" y="1837"/>
                </a:lnTo>
                <a:lnTo>
                  <a:pt x="186" y="1844"/>
                </a:lnTo>
                <a:lnTo>
                  <a:pt x="196" y="1834"/>
                </a:lnTo>
                <a:lnTo>
                  <a:pt x="202" y="1870"/>
                </a:lnTo>
                <a:lnTo>
                  <a:pt x="213" y="1903"/>
                </a:lnTo>
                <a:lnTo>
                  <a:pt x="256" y="1972"/>
                </a:lnTo>
                <a:lnTo>
                  <a:pt x="259" y="1965"/>
                </a:lnTo>
                <a:lnTo>
                  <a:pt x="250" y="1952"/>
                </a:lnTo>
                <a:lnTo>
                  <a:pt x="266" y="1945"/>
                </a:lnTo>
                <a:lnTo>
                  <a:pt x="285" y="1945"/>
                </a:lnTo>
                <a:lnTo>
                  <a:pt x="308" y="1972"/>
                </a:lnTo>
                <a:lnTo>
                  <a:pt x="327" y="1977"/>
                </a:lnTo>
                <a:lnTo>
                  <a:pt x="331" y="1961"/>
                </a:lnTo>
                <a:lnTo>
                  <a:pt x="341" y="1945"/>
                </a:lnTo>
                <a:lnTo>
                  <a:pt x="356" y="1936"/>
                </a:lnTo>
                <a:lnTo>
                  <a:pt x="374" y="1944"/>
                </a:lnTo>
                <a:lnTo>
                  <a:pt x="393" y="1954"/>
                </a:lnTo>
                <a:lnTo>
                  <a:pt x="400" y="1932"/>
                </a:lnTo>
                <a:lnTo>
                  <a:pt x="416" y="1919"/>
                </a:lnTo>
                <a:lnTo>
                  <a:pt x="429" y="1889"/>
                </a:lnTo>
                <a:lnTo>
                  <a:pt x="435" y="1875"/>
                </a:lnTo>
                <a:lnTo>
                  <a:pt x="432" y="1862"/>
                </a:lnTo>
                <a:lnTo>
                  <a:pt x="435" y="1831"/>
                </a:lnTo>
                <a:lnTo>
                  <a:pt x="450" y="1816"/>
                </a:lnTo>
                <a:lnTo>
                  <a:pt x="475" y="1813"/>
                </a:lnTo>
                <a:lnTo>
                  <a:pt x="489" y="1806"/>
                </a:lnTo>
                <a:lnTo>
                  <a:pt x="486" y="1856"/>
                </a:lnTo>
                <a:lnTo>
                  <a:pt x="476" y="1880"/>
                </a:lnTo>
                <a:lnTo>
                  <a:pt x="458" y="1934"/>
                </a:lnTo>
                <a:lnTo>
                  <a:pt x="453" y="1971"/>
                </a:lnTo>
                <a:lnTo>
                  <a:pt x="475" y="1993"/>
                </a:lnTo>
                <a:lnTo>
                  <a:pt x="497" y="1970"/>
                </a:lnTo>
                <a:lnTo>
                  <a:pt x="515" y="1949"/>
                </a:lnTo>
                <a:lnTo>
                  <a:pt x="525" y="1944"/>
                </a:lnTo>
                <a:lnTo>
                  <a:pt x="525" y="1967"/>
                </a:lnTo>
                <a:lnTo>
                  <a:pt x="524" y="1982"/>
                </a:lnTo>
                <a:lnTo>
                  <a:pt x="521" y="2030"/>
                </a:lnTo>
                <a:lnTo>
                  <a:pt x="515" y="2066"/>
                </a:lnTo>
                <a:lnTo>
                  <a:pt x="499" y="2083"/>
                </a:lnTo>
                <a:lnTo>
                  <a:pt x="527" y="2105"/>
                </a:lnTo>
                <a:lnTo>
                  <a:pt x="547" y="2086"/>
                </a:lnTo>
                <a:lnTo>
                  <a:pt x="567" y="2083"/>
                </a:lnTo>
                <a:lnTo>
                  <a:pt x="589" y="2092"/>
                </a:lnTo>
                <a:lnTo>
                  <a:pt x="614" y="2093"/>
                </a:lnTo>
                <a:lnTo>
                  <a:pt x="643" y="2082"/>
                </a:lnTo>
                <a:lnTo>
                  <a:pt x="658" y="2075"/>
                </a:lnTo>
                <a:lnTo>
                  <a:pt x="648" y="2040"/>
                </a:lnTo>
                <a:lnTo>
                  <a:pt x="639" y="2000"/>
                </a:lnTo>
                <a:lnTo>
                  <a:pt x="663" y="1990"/>
                </a:lnTo>
                <a:lnTo>
                  <a:pt x="684" y="1993"/>
                </a:lnTo>
                <a:lnTo>
                  <a:pt x="715" y="1995"/>
                </a:lnTo>
                <a:lnTo>
                  <a:pt x="738" y="1993"/>
                </a:lnTo>
                <a:lnTo>
                  <a:pt x="764" y="2001"/>
                </a:lnTo>
                <a:lnTo>
                  <a:pt x="793" y="2013"/>
                </a:lnTo>
                <a:lnTo>
                  <a:pt x="820" y="2026"/>
                </a:lnTo>
                <a:lnTo>
                  <a:pt x="855" y="2037"/>
                </a:lnTo>
                <a:lnTo>
                  <a:pt x="840" y="2106"/>
                </a:lnTo>
                <a:lnTo>
                  <a:pt x="793" y="2100"/>
                </a:lnTo>
                <a:lnTo>
                  <a:pt x="761" y="2123"/>
                </a:lnTo>
                <a:lnTo>
                  <a:pt x="725" y="2132"/>
                </a:lnTo>
                <a:lnTo>
                  <a:pt x="714" y="2182"/>
                </a:lnTo>
                <a:lnTo>
                  <a:pt x="761" y="2198"/>
                </a:lnTo>
                <a:lnTo>
                  <a:pt x="779" y="2190"/>
                </a:lnTo>
                <a:lnTo>
                  <a:pt x="761" y="2169"/>
                </a:lnTo>
                <a:lnTo>
                  <a:pt x="790" y="2168"/>
                </a:lnTo>
                <a:lnTo>
                  <a:pt x="794" y="2192"/>
                </a:lnTo>
                <a:lnTo>
                  <a:pt x="789" y="2218"/>
                </a:lnTo>
                <a:lnTo>
                  <a:pt x="784" y="2256"/>
                </a:lnTo>
                <a:lnTo>
                  <a:pt x="832" y="2280"/>
                </a:lnTo>
                <a:lnTo>
                  <a:pt x="855" y="2251"/>
                </a:lnTo>
                <a:lnTo>
                  <a:pt x="861" y="2208"/>
                </a:lnTo>
                <a:lnTo>
                  <a:pt x="871" y="2168"/>
                </a:lnTo>
                <a:lnTo>
                  <a:pt x="885" y="2159"/>
                </a:lnTo>
                <a:lnTo>
                  <a:pt x="905" y="2177"/>
                </a:lnTo>
                <a:lnTo>
                  <a:pt x="922" y="2178"/>
                </a:lnTo>
                <a:lnTo>
                  <a:pt x="935" y="2126"/>
                </a:lnTo>
                <a:lnTo>
                  <a:pt x="947" y="2095"/>
                </a:lnTo>
                <a:lnTo>
                  <a:pt x="957" y="2067"/>
                </a:lnTo>
                <a:lnTo>
                  <a:pt x="915" y="2076"/>
                </a:lnTo>
                <a:lnTo>
                  <a:pt x="951" y="2054"/>
                </a:lnTo>
                <a:lnTo>
                  <a:pt x="970" y="2046"/>
                </a:lnTo>
                <a:lnTo>
                  <a:pt x="1007" y="2008"/>
                </a:lnTo>
                <a:lnTo>
                  <a:pt x="994" y="2059"/>
                </a:lnTo>
                <a:lnTo>
                  <a:pt x="977" y="2105"/>
                </a:lnTo>
                <a:lnTo>
                  <a:pt x="950" y="2148"/>
                </a:lnTo>
                <a:lnTo>
                  <a:pt x="934" y="2200"/>
                </a:lnTo>
                <a:lnTo>
                  <a:pt x="981" y="2185"/>
                </a:lnTo>
                <a:lnTo>
                  <a:pt x="1010" y="2145"/>
                </a:lnTo>
                <a:lnTo>
                  <a:pt x="1020" y="2175"/>
                </a:lnTo>
                <a:lnTo>
                  <a:pt x="981" y="2218"/>
                </a:lnTo>
                <a:lnTo>
                  <a:pt x="947" y="2251"/>
                </a:lnTo>
                <a:lnTo>
                  <a:pt x="927" y="2296"/>
                </a:lnTo>
                <a:lnTo>
                  <a:pt x="981" y="2293"/>
                </a:lnTo>
                <a:lnTo>
                  <a:pt x="1042" y="2283"/>
                </a:lnTo>
                <a:lnTo>
                  <a:pt x="971" y="2306"/>
                </a:lnTo>
                <a:lnTo>
                  <a:pt x="943" y="2322"/>
                </a:lnTo>
                <a:lnTo>
                  <a:pt x="961" y="2364"/>
                </a:lnTo>
                <a:lnTo>
                  <a:pt x="950" y="2381"/>
                </a:lnTo>
                <a:lnTo>
                  <a:pt x="924" y="2385"/>
                </a:lnTo>
                <a:lnTo>
                  <a:pt x="907" y="2418"/>
                </a:lnTo>
                <a:lnTo>
                  <a:pt x="921" y="2487"/>
                </a:lnTo>
                <a:lnTo>
                  <a:pt x="925" y="2528"/>
                </a:lnTo>
                <a:lnTo>
                  <a:pt x="958" y="2562"/>
                </a:lnTo>
                <a:lnTo>
                  <a:pt x="996" y="2548"/>
                </a:lnTo>
                <a:lnTo>
                  <a:pt x="1040" y="2533"/>
                </a:lnTo>
                <a:lnTo>
                  <a:pt x="1078" y="2528"/>
                </a:lnTo>
                <a:lnTo>
                  <a:pt x="1128" y="2510"/>
                </a:lnTo>
                <a:lnTo>
                  <a:pt x="1157" y="2477"/>
                </a:lnTo>
                <a:lnTo>
                  <a:pt x="1181" y="2441"/>
                </a:lnTo>
                <a:lnTo>
                  <a:pt x="1171" y="2402"/>
                </a:lnTo>
                <a:lnTo>
                  <a:pt x="1166" y="2368"/>
                </a:lnTo>
                <a:lnTo>
                  <a:pt x="1171" y="2335"/>
                </a:lnTo>
                <a:lnTo>
                  <a:pt x="1190" y="2300"/>
                </a:lnTo>
                <a:lnTo>
                  <a:pt x="1168" y="2241"/>
                </a:lnTo>
                <a:lnTo>
                  <a:pt x="1229" y="2274"/>
                </a:lnTo>
                <a:lnTo>
                  <a:pt x="1263" y="2292"/>
                </a:lnTo>
                <a:lnTo>
                  <a:pt x="1207" y="2344"/>
                </a:lnTo>
                <a:lnTo>
                  <a:pt x="1252" y="2341"/>
                </a:lnTo>
                <a:lnTo>
                  <a:pt x="1259" y="2349"/>
                </a:lnTo>
                <a:lnTo>
                  <a:pt x="1291" y="2382"/>
                </a:lnTo>
                <a:lnTo>
                  <a:pt x="1262" y="2423"/>
                </a:lnTo>
                <a:lnTo>
                  <a:pt x="1250" y="2459"/>
                </a:lnTo>
                <a:lnTo>
                  <a:pt x="1220" y="2502"/>
                </a:lnTo>
                <a:lnTo>
                  <a:pt x="1249" y="2548"/>
                </a:lnTo>
                <a:lnTo>
                  <a:pt x="1296" y="2552"/>
                </a:lnTo>
                <a:lnTo>
                  <a:pt x="1331" y="2533"/>
                </a:lnTo>
                <a:lnTo>
                  <a:pt x="1380" y="2523"/>
                </a:lnTo>
                <a:lnTo>
                  <a:pt x="1409" y="2492"/>
                </a:lnTo>
                <a:lnTo>
                  <a:pt x="1426" y="2479"/>
                </a:lnTo>
                <a:lnTo>
                  <a:pt x="1440" y="2515"/>
                </a:lnTo>
                <a:lnTo>
                  <a:pt x="1399" y="2572"/>
                </a:lnTo>
                <a:lnTo>
                  <a:pt x="1345" y="2610"/>
                </a:lnTo>
                <a:lnTo>
                  <a:pt x="1304" y="2641"/>
                </a:lnTo>
                <a:lnTo>
                  <a:pt x="1292" y="2676"/>
                </a:lnTo>
                <a:lnTo>
                  <a:pt x="1354" y="2643"/>
                </a:lnTo>
                <a:lnTo>
                  <a:pt x="1410" y="2625"/>
                </a:lnTo>
                <a:lnTo>
                  <a:pt x="1462" y="2617"/>
                </a:lnTo>
                <a:lnTo>
                  <a:pt x="1466" y="2582"/>
                </a:lnTo>
                <a:lnTo>
                  <a:pt x="1509" y="2542"/>
                </a:lnTo>
                <a:lnTo>
                  <a:pt x="1525" y="2522"/>
                </a:lnTo>
                <a:lnTo>
                  <a:pt x="1567" y="2493"/>
                </a:lnTo>
                <a:lnTo>
                  <a:pt x="1666" y="2472"/>
                </a:lnTo>
                <a:lnTo>
                  <a:pt x="1714" y="2469"/>
                </a:lnTo>
                <a:lnTo>
                  <a:pt x="1754" y="2427"/>
                </a:lnTo>
                <a:lnTo>
                  <a:pt x="1789" y="2384"/>
                </a:lnTo>
                <a:lnTo>
                  <a:pt x="1856" y="2338"/>
                </a:lnTo>
                <a:lnTo>
                  <a:pt x="1898" y="2312"/>
                </a:lnTo>
                <a:lnTo>
                  <a:pt x="1932" y="2338"/>
                </a:lnTo>
                <a:lnTo>
                  <a:pt x="1983" y="2315"/>
                </a:lnTo>
                <a:lnTo>
                  <a:pt x="2012" y="2300"/>
                </a:lnTo>
                <a:lnTo>
                  <a:pt x="2048" y="2280"/>
                </a:lnTo>
                <a:lnTo>
                  <a:pt x="2059" y="2267"/>
                </a:lnTo>
                <a:lnTo>
                  <a:pt x="2046" y="2247"/>
                </a:lnTo>
                <a:lnTo>
                  <a:pt x="2096" y="2233"/>
                </a:lnTo>
                <a:lnTo>
                  <a:pt x="2086" y="2260"/>
                </a:lnTo>
                <a:lnTo>
                  <a:pt x="2092" y="2287"/>
                </a:lnTo>
                <a:lnTo>
                  <a:pt x="2089" y="2322"/>
                </a:lnTo>
                <a:lnTo>
                  <a:pt x="2130" y="2333"/>
                </a:lnTo>
                <a:lnTo>
                  <a:pt x="2137" y="2287"/>
                </a:lnTo>
                <a:lnTo>
                  <a:pt x="2151" y="2254"/>
                </a:lnTo>
                <a:lnTo>
                  <a:pt x="2145" y="2299"/>
                </a:lnTo>
                <a:lnTo>
                  <a:pt x="2128" y="2362"/>
                </a:lnTo>
                <a:lnTo>
                  <a:pt x="2160" y="2342"/>
                </a:lnTo>
                <a:lnTo>
                  <a:pt x="2193" y="2310"/>
                </a:lnTo>
                <a:lnTo>
                  <a:pt x="2216" y="2267"/>
                </a:lnTo>
                <a:lnTo>
                  <a:pt x="2239" y="2217"/>
                </a:lnTo>
                <a:lnTo>
                  <a:pt x="2255" y="2180"/>
                </a:lnTo>
                <a:lnTo>
                  <a:pt x="2301" y="2138"/>
                </a:lnTo>
                <a:lnTo>
                  <a:pt x="2380" y="2096"/>
                </a:lnTo>
                <a:lnTo>
                  <a:pt x="2432" y="2102"/>
                </a:lnTo>
                <a:lnTo>
                  <a:pt x="2456" y="2060"/>
                </a:lnTo>
                <a:lnTo>
                  <a:pt x="2504" y="2021"/>
                </a:lnTo>
                <a:lnTo>
                  <a:pt x="2538" y="2005"/>
                </a:lnTo>
                <a:lnTo>
                  <a:pt x="2517" y="1958"/>
                </a:lnTo>
                <a:lnTo>
                  <a:pt x="2564" y="1952"/>
                </a:lnTo>
                <a:lnTo>
                  <a:pt x="2609" y="1942"/>
                </a:lnTo>
                <a:lnTo>
                  <a:pt x="2652" y="1936"/>
                </a:lnTo>
                <a:lnTo>
                  <a:pt x="2689" y="1939"/>
                </a:lnTo>
                <a:lnTo>
                  <a:pt x="2718" y="1941"/>
                </a:lnTo>
                <a:lnTo>
                  <a:pt x="2731" y="1890"/>
                </a:lnTo>
                <a:lnTo>
                  <a:pt x="2747" y="1857"/>
                </a:lnTo>
                <a:lnTo>
                  <a:pt x="2740" y="1819"/>
                </a:lnTo>
                <a:lnTo>
                  <a:pt x="2780" y="1804"/>
                </a:lnTo>
                <a:lnTo>
                  <a:pt x="2819" y="1788"/>
                </a:lnTo>
                <a:lnTo>
                  <a:pt x="2813" y="1806"/>
                </a:lnTo>
                <a:lnTo>
                  <a:pt x="2804" y="1856"/>
                </a:lnTo>
                <a:lnTo>
                  <a:pt x="2837" y="1883"/>
                </a:lnTo>
                <a:lnTo>
                  <a:pt x="2879" y="1902"/>
                </a:lnTo>
                <a:lnTo>
                  <a:pt x="2919" y="1913"/>
                </a:lnTo>
                <a:lnTo>
                  <a:pt x="2968" y="1880"/>
                </a:lnTo>
                <a:lnTo>
                  <a:pt x="3006" y="1873"/>
                </a:lnTo>
                <a:lnTo>
                  <a:pt x="3048" y="1854"/>
                </a:lnTo>
                <a:lnTo>
                  <a:pt x="3075" y="1840"/>
                </a:lnTo>
                <a:lnTo>
                  <a:pt x="3095" y="1785"/>
                </a:lnTo>
                <a:lnTo>
                  <a:pt x="3111" y="1758"/>
                </a:lnTo>
                <a:lnTo>
                  <a:pt x="3155" y="1702"/>
                </a:lnTo>
                <a:lnTo>
                  <a:pt x="3266" y="1639"/>
                </a:lnTo>
                <a:lnTo>
                  <a:pt x="3350" y="1637"/>
                </a:lnTo>
                <a:lnTo>
                  <a:pt x="3368" y="1619"/>
                </a:lnTo>
                <a:lnTo>
                  <a:pt x="3387" y="1601"/>
                </a:lnTo>
                <a:lnTo>
                  <a:pt x="3394" y="1585"/>
                </a:lnTo>
                <a:lnTo>
                  <a:pt x="3416" y="1561"/>
                </a:lnTo>
                <a:lnTo>
                  <a:pt x="3481" y="1527"/>
                </a:lnTo>
                <a:lnTo>
                  <a:pt x="3530" y="1515"/>
                </a:lnTo>
                <a:lnTo>
                  <a:pt x="3563" y="1575"/>
                </a:lnTo>
                <a:lnTo>
                  <a:pt x="3606" y="1623"/>
                </a:lnTo>
                <a:lnTo>
                  <a:pt x="3601" y="1588"/>
                </a:lnTo>
                <a:lnTo>
                  <a:pt x="3584" y="1545"/>
                </a:lnTo>
                <a:lnTo>
                  <a:pt x="3560" y="1505"/>
                </a:lnTo>
                <a:lnTo>
                  <a:pt x="3560" y="1472"/>
                </a:lnTo>
                <a:lnTo>
                  <a:pt x="3594" y="1436"/>
                </a:lnTo>
                <a:lnTo>
                  <a:pt x="3629" y="1419"/>
                </a:lnTo>
                <a:lnTo>
                  <a:pt x="3659" y="1414"/>
                </a:lnTo>
                <a:lnTo>
                  <a:pt x="3694" y="1430"/>
                </a:lnTo>
                <a:lnTo>
                  <a:pt x="3741" y="1424"/>
                </a:lnTo>
                <a:lnTo>
                  <a:pt x="3776" y="1429"/>
                </a:lnTo>
                <a:lnTo>
                  <a:pt x="3810" y="1465"/>
                </a:lnTo>
                <a:lnTo>
                  <a:pt x="3836" y="1468"/>
                </a:lnTo>
                <a:lnTo>
                  <a:pt x="3820" y="1427"/>
                </a:lnTo>
                <a:lnTo>
                  <a:pt x="3837" y="1410"/>
                </a:lnTo>
                <a:lnTo>
                  <a:pt x="3869" y="1430"/>
                </a:lnTo>
                <a:lnTo>
                  <a:pt x="3912" y="1443"/>
                </a:lnTo>
                <a:lnTo>
                  <a:pt x="3919" y="1419"/>
                </a:lnTo>
                <a:lnTo>
                  <a:pt x="3886" y="1420"/>
                </a:lnTo>
                <a:lnTo>
                  <a:pt x="3891" y="1403"/>
                </a:lnTo>
                <a:lnTo>
                  <a:pt x="3921" y="1387"/>
                </a:lnTo>
                <a:lnTo>
                  <a:pt x="3924" y="1429"/>
                </a:lnTo>
                <a:lnTo>
                  <a:pt x="3941" y="1420"/>
                </a:lnTo>
                <a:lnTo>
                  <a:pt x="3963" y="1411"/>
                </a:lnTo>
                <a:lnTo>
                  <a:pt x="3970" y="1361"/>
                </a:lnTo>
                <a:lnTo>
                  <a:pt x="3955" y="1341"/>
                </a:lnTo>
                <a:lnTo>
                  <a:pt x="3967" y="1317"/>
                </a:lnTo>
                <a:lnTo>
                  <a:pt x="3987" y="1314"/>
                </a:lnTo>
                <a:lnTo>
                  <a:pt x="4009" y="1299"/>
                </a:lnTo>
                <a:lnTo>
                  <a:pt x="4078" y="1167"/>
                </a:lnTo>
                <a:lnTo>
                  <a:pt x="4119" y="1085"/>
                </a:lnTo>
                <a:lnTo>
                  <a:pt x="4158" y="1000"/>
                </a:lnTo>
                <a:lnTo>
                  <a:pt x="4201" y="948"/>
                </a:lnTo>
                <a:lnTo>
                  <a:pt x="4243" y="885"/>
                </a:lnTo>
                <a:lnTo>
                  <a:pt x="4279" y="829"/>
                </a:lnTo>
                <a:lnTo>
                  <a:pt x="4318" y="771"/>
                </a:lnTo>
                <a:lnTo>
                  <a:pt x="4381" y="734"/>
                </a:lnTo>
                <a:lnTo>
                  <a:pt x="4397" y="710"/>
                </a:lnTo>
                <a:lnTo>
                  <a:pt x="4414" y="646"/>
                </a:lnTo>
                <a:lnTo>
                  <a:pt x="4426" y="605"/>
                </a:lnTo>
                <a:lnTo>
                  <a:pt x="4469" y="548"/>
                </a:lnTo>
                <a:lnTo>
                  <a:pt x="4506" y="504"/>
                </a:lnTo>
                <a:lnTo>
                  <a:pt x="4548" y="432"/>
                </a:lnTo>
                <a:lnTo>
                  <a:pt x="4580" y="386"/>
                </a:lnTo>
                <a:lnTo>
                  <a:pt x="4607" y="356"/>
                </a:lnTo>
                <a:lnTo>
                  <a:pt x="4639" y="313"/>
                </a:lnTo>
                <a:lnTo>
                  <a:pt x="4672" y="255"/>
                </a:lnTo>
                <a:lnTo>
                  <a:pt x="4698" y="190"/>
                </a:lnTo>
                <a:lnTo>
                  <a:pt x="4729" y="134"/>
                </a:lnTo>
                <a:lnTo>
                  <a:pt x="4758" y="72"/>
                </a:lnTo>
                <a:lnTo>
                  <a:pt x="4760" y="29"/>
                </a:lnTo>
                <a:lnTo>
                  <a:pt x="4817" y="0"/>
                </a:lnTo>
                <a:lnTo>
                  <a:pt x="4" y="0"/>
                </a:lnTo>
                <a:lnTo>
                  <a:pt x="0" y="9"/>
                </a:lnTo>
                <a:lnTo>
                  <a:pt x="12" y="41"/>
                </a:lnTo>
                <a:lnTo>
                  <a:pt x="26" y="72"/>
                </a:lnTo>
                <a:lnTo>
                  <a:pt x="26" y="108"/>
                </a:lnTo>
                <a:lnTo>
                  <a:pt x="17" y="189"/>
                </a:lnTo>
                <a:lnTo>
                  <a:pt x="39" y="174"/>
                </a:lnTo>
                <a:lnTo>
                  <a:pt x="45" y="202"/>
                </a:lnTo>
                <a:lnTo>
                  <a:pt x="55" y="233"/>
                </a:lnTo>
                <a:close/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978" name="Freeform 34"/>
          <p:cNvSpPr>
            <a:spLocks/>
          </p:cNvSpPr>
          <p:nvPr/>
        </p:nvSpPr>
        <p:spPr bwMode="auto">
          <a:xfrm>
            <a:off x="4075113" y="1176338"/>
            <a:ext cx="277812" cy="277812"/>
          </a:xfrm>
          <a:custGeom>
            <a:avLst/>
            <a:gdLst/>
            <a:ahLst/>
            <a:cxnLst>
              <a:cxn ang="0">
                <a:pos x="40" y="210"/>
              </a:cxn>
              <a:cxn ang="0">
                <a:pos x="105" y="176"/>
              </a:cxn>
              <a:cxn ang="0">
                <a:pos x="176" y="127"/>
              </a:cxn>
              <a:cxn ang="0">
                <a:pos x="196" y="155"/>
              </a:cxn>
              <a:cxn ang="0">
                <a:pos x="189" y="214"/>
              </a:cxn>
              <a:cxn ang="0">
                <a:pos x="229" y="213"/>
              </a:cxn>
              <a:cxn ang="0">
                <a:pos x="286" y="170"/>
              </a:cxn>
              <a:cxn ang="0">
                <a:pos x="248" y="141"/>
              </a:cxn>
              <a:cxn ang="0">
                <a:pos x="212" y="125"/>
              </a:cxn>
              <a:cxn ang="0">
                <a:pos x="169" y="112"/>
              </a:cxn>
              <a:cxn ang="0">
                <a:pos x="160" y="66"/>
              </a:cxn>
              <a:cxn ang="0">
                <a:pos x="197" y="20"/>
              </a:cxn>
              <a:cxn ang="0">
                <a:pos x="286" y="32"/>
              </a:cxn>
              <a:cxn ang="0">
                <a:pos x="337" y="55"/>
              </a:cxn>
              <a:cxn ang="0">
                <a:pos x="380" y="82"/>
              </a:cxn>
              <a:cxn ang="0">
                <a:pos x="430" y="105"/>
              </a:cxn>
              <a:cxn ang="0">
                <a:pos x="482" y="140"/>
              </a:cxn>
              <a:cxn ang="0">
                <a:pos x="465" y="200"/>
              </a:cxn>
              <a:cxn ang="0">
                <a:pos x="465" y="239"/>
              </a:cxn>
              <a:cxn ang="0">
                <a:pos x="432" y="259"/>
              </a:cxn>
              <a:cxn ang="0">
                <a:pos x="380" y="272"/>
              </a:cxn>
              <a:cxn ang="0">
                <a:pos x="366" y="222"/>
              </a:cxn>
              <a:cxn ang="0">
                <a:pos x="345" y="161"/>
              </a:cxn>
              <a:cxn ang="0">
                <a:pos x="318" y="145"/>
              </a:cxn>
              <a:cxn ang="0">
                <a:pos x="317" y="194"/>
              </a:cxn>
              <a:cxn ang="0">
                <a:pos x="347" y="232"/>
              </a:cxn>
              <a:cxn ang="0">
                <a:pos x="366" y="258"/>
              </a:cxn>
              <a:cxn ang="0">
                <a:pos x="364" y="309"/>
              </a:cxn>
              <a:cxn ang="0">
                <a:pos x="373" y="357"/>
              </a:cxn>
              <a:cxn ang="0">
                <a:pos x="358" y="406"/>
              </a:cxn>
              <a:cxn ang="0">
                <a:pos x="399" y="374"/>
              </a:cxn>
              <a:cxn ang="0">
                <a:pos x="452" y="377"/>
              </a:cxn>
              <a:cxn ang="0">
                <a:pos x="459" y="319"/>
              </a:cxn>
              <a:cxn ang="0">
                <a:pos x="504" y="288"/>
              </a:cxn>
              <a:cxn ang="0">
                <a:pos x="524" y="334"/>
              </a:cxn>
              <a:cxn ang="0">
                <a:pos x="502" y="377"/>
              </a:cxn>
              <a:cxn ang="0">
                <a:pos x="484" y="411"/>
              </a:cxn>
              <a:cxn ang="0">
                <a:pos x="492" y="478"/>
              </a:cxn>
              <a:cxn ang="0">
                <a:pos x="458" y="524"/>
              </a:cxn>
              <a:cxn ang="0">
                <a:pos x="455" y="475"/>
              </a:cxn>
              <a:cxn ang="0">
                <a:pos x="419" y="496"/>
              </a:cxn>
              <a:cxn ang="0">
                <a:pos x="409" y="456"/>
              </a:cxn>
              <a:cxn ang="0">
                <a:pos x="366" y="453"/>
              </a:cxn>
              <a:cxn ang="0">
                <a:pos x="320" y="430"/>
              </a:cxn>
              <a:cxn ang="0">
                <a:pos x="285" y="393"/>
              </a:cxn>
              <a:cxn ang="0">
                <a:pos x="262" y="404"/>
              </a:cxn>
              <a:cxn ang="0">
                <a:pos x="230" y="399"/>
              </a:cxn>
              <a:cxn ang="0">
                <a:pos x="194" y="410"/>
              </a:cxn>
              <a:cxn ang="0">
                <a:pos x="177" y="341"/>
              </a:cxn>
              <a:cxn ang="0">
                <a:pos x="143" y="269"/>
              </a:cxn>
              <a:cxn ang="0">
                <a:pos x="131" y="315"/>
              </a:cxn>
              <a:cxn ang="0">
                <a:pos x="99" y="340"/>
              </a:cxn>
              <a:cxn ang="0">
                <a:pos x="61" y="357"/>
              </a:cxn>
              <a:cxn ang="0">
                <a:pos x="0" y="237"/>
              </a:cxn>
            </a:cxnLst>
            <a:rect l="0" t="0" r="r" b="b"/>
            <a:pathLst>
              <a:path w="524" h="524">
                <a:moveTo>
                  <a:pt x="0" y="237"/>
                </a:moveTo>
                <a:lnTo>
                  <a:pt x="40" y="210"/>
                </a:lnTo>
                <a:lnTo>
                  <a:pt x="71" y="206"/>
                </a:lnTo>
                <a:lnTo>
                  <a:pt x="105" y="176"/>
                </a:lnTo>
                <a:lnTo>
                  <a:pt x="133" y="161"/>
                </a:lnTo>
                <a:lnTo>
                  <a:pt x="176" y="127"/>
                </a:lnTo>
                <a:lnTo>
                  <a:pt x="199" y="134"/>
                </a:lnTo>
                <a:lnTo>
                  <a:pt x="196" y="155"/>
                </a:lnTo>
                <a:lnTo>
                  <a:pt x="187" y="176"/>
                </a:lnTo>
                <a:lnTo>
                  <a:pt x="189" y="214"/>
                </a:lnTo>
                <a:lnTo>
                  <a:pt x="206" y="226"/>
                </a:lnTo>
                <a:lnTo>
                  <a:pt x="229" y="213"/>
                </a:lnTo>
                <a:lnTo>
                  <a:pt x="252" y="196"/>
                </a:lnTo>
                <a:lnTo>
                  <a:pt x="286" y="170"/>
                </a:lnTo>
                <a:lnTo>
                  <a:pt x="274" y="153"/>
                </a:lnTo>
                <a:lnTo>
                  <a:pt x="248" y="141"/>
                </a:lnTo>
                <a:lnTo>
                  <a:pt x="228" y="141"/>
                </a:lnTo>
                <a:lnTo>
                  <a:pt x="212" y="125"/>
                </a:lnTo>
                <a:lnTo>
                  <a:pt x="193" y="122"/>
                </a:lnTo>
                <a:lnTo>
                  <a:pt x="169" y="112"/>
                </a:lnTo>
                <a:lnTo>
                  <a:pt x="151" y="99"/>
                </a:lnTo>
                <a:lnTo>
                  <a:pt x="160" y="66"/>
                </a:lnTo>
                <a:lnTo>
                  <a:pt x="169" y="48"/>
                </a:lnTo>
                <a:lnTo>
                  <a:pt x="197" y="20"/>
                </a:lnTo>
                <a:lnTo>
                  <a:pt x="252" y="0"/>
                </a:lnTo>
                <a:lnTo>
                  <a:pt x="286" y="32"/>
                </a:lnTo>
                <a:lnTo>
                  <a:pt x="286" y="59"/>
                </a:lnTo>
                <a:lnTo>
                  <a:pt x="337" y="55"/>
                </a:lnTo>
                <a:lnTo>
                  <a:pt x="380" y="58"/>
                </a:lnTo>
                <a:lnTo>
                  <a:pt x="380" y="82"/>
                </a:lnTo>
                <a:lnTo>
                  <a:pt x="420" y="86"/>
                </a:lnTo>
                <a:lnTo>
                  <a:pt x="430" y="105"/>
                </a:lnTo>
                <a:lnTo>
                  <a:pt x="443" y="119"/>
                </a:lnTo>
                <a:lnTo>
                  <a:pt x="482" y="140"/>
                </a:lnTo>
                <a:lnTo>
                  <a:pt x="476" y="168"/>
                </a:lnTo>
                <a:lnTo>
                  <a:pt x="465" y="200"/>
                </a:lnTo>
                <a:lnTo>
                  <a:pt x="458" y="214"/>
                </a:lnTo>
                <a:lnTo>
                  <a:pt x="465" y="239"/>
                </a:lnTo>
                <a:lnTo>
                  <a:pt x="449" y="249"/>
                </a:lnTo>
                <a:lnTo>
                  <a:pt x="432" y="259"/>
                </a:lnTo>
                <a:lnTo>
                  <a:pt x="406" y="269"/>
                </a:lnTo>
                <a:lnTo>
                  <a:pt x="380" y="272"/>
                </a:lnTo>
                <a:lnTo>
                  <a:pt x="374" y="242"/>
                </a:lnTo>
                <a:lnTo>
                  <a:pt x="366" y="222"/>
                </a:lnTo>
                <a:lnTo>
                  <a:pt x="351" y="194"/>
                </a:lnTo>
                <a:lnTo>
                  <a:pt x="345" y="161"/>
                </a:lnTo>
                <a:lnTo>
                  <a:pt x="344" y="148"/>
                </a:lnTo>
                <a:lnTo>
                  <a:pt x="318" y="145"/>
                </a:lnTo>
                <a:lnTo>
                  <a:pt x="301" y="167"/>
                </a:lnTo>
                <a:lnTo>
                  <a:pt x="317" y="194"/>
                </a:lnTo>
                <a:lnTo>
                  <a:pt x="333" y="212"/>
                </a:lnTo>
                <a:lnTo>
                  <a:pt x="347" y="232"/>
                </a:lnTo>
                <a:lnTo>
                  <a:pt x="361" y="245"/>
                </a:lnTo>
                <a:lnTo>
                  <a:pt x="366" y="258"/>
                </a:lnTo>
                <a:lnTo>
                  <a:pt x="367" y="279"/>
                </a:lnTo>
                <a:lnTo>
                  <a:pt x="364" y="309"/>
                </a:lnTo>
                <a:lnTo>
                  <a:pt x="361" y="335"/>
                </a:lnTo>
                <a:lnTo>
                  <a:pt x="373" y="357"/>
                </a:lnTo>
                <a:lnTo>
                  <a:pt x="366" y="378"/>
                </a:lnTo>
                <a:lnTo>
                  <a:pt x="358" y="406"/>
                </a:lnTo>
                <a:lnTo>
                  <a:pt x="386" y="396"/>
                </a:lnTo>
                <a:lnTo>
                  <a:pt x="399" y="374"/>
                </a:lnTo>
                <a:lnTo>
                  <a:pt x="420" y="393"/>
                </a:lnTo>
                <a:lnTo>
                  <a:pt x="452" y="377"/>
                </a:lnTo>
                <a:lnTo>
                  <a:pt x="452" y="355"/>
                </a:lnTo>
                <a:lnTo>
                  <a:pt x="459" y="319"/>
                </a:lnTo>
                <a:lnTo>
                  <a:pt x="479" y="291"/>
                </a:lnTo>
                <a:lnTo>
                  <a:pt x="504" y="288"/>
                </a:lnTo>
                <a:lnTo>
                  <a:pt x="522" y="309"/>
                </a:lnTo>
                <a:lnTo>
                  <a:pt x="524" y="334"/>
                </a:lnTo>
                <a:lnTo>
                  <a:pt x="510" y="361"/>
                </a:lnTo>
                <a:lnTo>
                  <a:pt x="502" y="377"/>
                </a:lnTo>
                <a:lnTo>
                  <a:pt x="492" y="394"/>
                </a:lnTo>
                <a:lnTo>
                  <a:pt x="484" y="411"/>
                </a:lnTo>
                <a:lnTo>
                  <a:pt x="481" y="440"/>
                </a:lnTo>
                <a:lnTo>
                  <a:pt x="492" y="478"/>
                </a:lnTo>
                <a:lnTo>
                  <a:pt x="484" y="499"/>
                </a:lnTo>
                <a:lnTo>
                  <a:pt x="458" y="524"/>
                </a:lnTo>
                <a:lnTo>
                  <a:pt x="455" y="502"/>
                </a:lnTo>
                <a:lnTo>
                  <a:pt x="455" y="475"/>
                </a:lnTo>
                <a:lnTo>
                  <a:pt x="446" y="493"/>
                </a:lnTo>
                <a:lnTo>
                  <a:pt x="419" y="496"/>
                </a:lnTo>
                <a:lnTo>
                  <a:pt x="413" y="478"/>
                </a:lnTo>
                <a:lnTo>
                  <a:pt x="409" y="456"/>
                </a:lnTo>
                <a:lnTo>
                  <a:pt x="390" y="447"/>
                </a:lnTo>
                <a:lnTo>
                  <a:pt x="366" y="453"/>
                </a:lnTo>
                <a:lnTo>
                  <a:pt x="337" y="427"/>
                </a:lnTo>
                <a:lnTo>
                  <a:pt x="320" y="430"/>
                </a:lnTo>
                <a:lnTo>
                  <a:pt x="299" y="414"/>
                </a:lnTo>
                <a:lnTo>
                  <a:pt x="285" y="393"/>
                </a:lnTo>
                <a:lnTo>
                  <a:pt x="268" y="380"/>
                </a:lnTo>
                <a:lnTo>
                  <a:pt x="262" y="404"/>
                </a:lnTo>
                <a:lnTo>
                  <a:pt x="242" y="409"/>
                </a:lnTo>
                <a:lnTo>
                  <a:pt x="230" y="399"/>
                </a:lnTo>
                <a:lnTo>
                  <a:pt x="217" y="386"/>
                </a:lnTo>
                <a:lnTo>
                  <a:pt x="194" y="410"/>
                </a:lnTo>
                <a:lnTo>
                  <a:pt x="174" y="378"/>
                </a:lnTo>
                <a:lnTo>
                  <a:pt x="177" y="341"/>
                </a:lnTo>
                <a:lnTo>
                  <a:pt x="163" y="308"/>
                </a:lnTo>
                <a:lnTo>
                  <a:pt x="143" y="269"/>
                </a:lnTo>
                <a:lnTo>
                  <a:pt x="141" y="289"/>
                </a:lnTo>
                <a:lnTo>
                  <a:pt x="131" y="315"/>
                </a:lnTo>
                <a:lnTo>
                  <a:pt x="104" y="321"/>
                </a:lnTo>
                <a:lnTo>
                  <a:pt x="99" y="340"/>
                </a:lnTo>
                <a:lnTo>
                  <a:pt x="76" y="355"/>
                </a:lnTo>
                <a:lnTo>
                  <a:pt x="61" y="357"/>
                </a:lnTo>
                <a:lnTo>
                  <a:pt x="26" y="292"/>
                </a:lnTo>
                <a:lnTo>
                  <a:pt x="0" y="237"/>
                </a:lnTo>
                <a:close/>
              </a:path>
            </a:pathLst>
          </a:custGeom>
          <a:solidFill>
            <a:srgbClr val="CCFFCC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979" name="Freeform 35"/>
          <p:cNvSpPr>
            <a:spLocks/>
          </p:cNvSpPr>
          <p:nvPr/>
        </p:nvSpPr>
        <p:spPr bwMode="auto">
          <a:xfrm>
            <a:off x="4330700" y="1254125"/>
            <a:ext cx="52388" cy="65088"/>
          </a:xfrm>
          <a:custGeom>
            <a:avLst/>
            <a:gdLst/>
            <a:ahLst/>
            <a:cxnLst>
              <a:cxn ang="0">
                <a:pos x="0" y="118"/>
              </a:cxn>
              <a:cxn ang="0">
                <a:pos x="10" y="90"/>
              </a:cxn>
              <a:cxn ang="0">
                <a:pos x="26" y="69"/>
              </a:cxn>
              <a:cxn ang="0">
                <a:pos x="29" y="49"/>
              </a:cxn>
              <a:cxn ang="0">
                <a:pos x="36" y="31"/>
              </a:cxn>
              <a:cxn ang="0">
                <a:pos x="40" y="16"/>
              </a:cxn>
              <a:cxn ang="0">
                <a:pos x="38" y="0"/>
              </a:cxn>
              <a:cxn ang="0">
                <a:pos x="65" y="10"/>
              </a:cxn>
              <a:cxn ang="0">
                <a:pos x="78" y="27"/>
              </a:cxn>
              <a:cxn ang="0">
                <a:pos x="99" y="43"/>
              </a:cxn>
              <a:cxn ang="0">
                <a:pos x="89" y="70"/>
              </a:cxn>
              <a:cxn ang="0">
                <a:pos x="69" y="99"/>
              </a:cxn>
              <a:cxn ang="0">
                <a:pos x="69" y="76"/>
              </a:cxn>
              <a:cxn ang="0">
                <a:pos x="61" y="59"/>
              </a:cxn>
              <a:cxn ang="0">
                <a:pos x="48" y="83"/>
              </a:cxn>
              <a:cxn ang="0">
                <a:pos x="28" y="103"/>
              </a:cxn>
              <a:cxn ang="0">
                <a:pos x="9" y="123"/>
              </a:cxn>
              <a:cxn ang="0">
                <a:pos x="0" y="118"/>
              </a:cxn>
            </a:cxnLst>
            <a:rect l="0" t="0" r="r" b="b"/>
            <a:pathLst>
              <a:path w="99" h="123">
                <a:moveTo>
                  <a:pt x="0" y="118"/>
                </a:moveTo>
                <a:lnTo>
                  <a:pt x="10" y="90"/>
                </a:lnTo>
                <a:lnTo>
                  <a:pt x="26" y="69"/>
                </a:lnTo>
                <a:lnTo>
                  <a:pt x="29" y="49"/>
                </a:lnTo>
                <a:lnTo>
                  <a:pt x="36" y="31"/>
                </a:lnTo>
                <a:lnTo>
                  <a:pt x="40" y="16"/>
                </a:lnTo>
                <a:lnTo>
                  <a:pt x="38" y="0"/>
                </a:lnTo>
                <a:lnTo>
                  <a:pt x="65" y="10"/>
                </a:lnTo>
                <a:lnTo>
                  <a:pt x="78" y="27"/>
                </a:lnTo>
                <a:lnTo>
                  <a:pt x="99" y="43"/>
                </a:lnTo>
                <a:lnTo>
                  <a:pt x="89" y="70"/>
                </a:lnTo>
                <a:lnTo>
                  <a:pt x="69" y="99"/>
                </a:lnTo>
                <a:lnTo>
                  <a:pt x="69" y="76"/>
                </a:lnTo>
                <a:lnTo>
                  <a:pt x="61" y="59"/>
                </a:lnTo>
                <a:lnTo>
                  <a:pt x="48" y="83"/>
                </a:lnTo>
                <a:lnTo>
                  <a:pt x="28" y="103"/>
                </a:lnTo>
                <a:lnTo>
                  <a:pt x="9" y="123"/>
                </a:lnTo>
                <a:lnTo>
                  <a:pt x="0" y="118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980" name="Freeform 36"/>
          <p:cNvSpPr>
            <a:spLocks/>
          </p:cNvSpPr>
          <p:nvPr/>
        </p:nvSpPr>
        <p:spPr bwMode="auto">
          <a:xfrm>
            <a:off x="4356100" y="1419225"/>
            <a:ext cx="49213" cy="36513"/>
          </a:xfrm>
          <a:custGeom>
            <a:avLst/>
            <a:gdLst/>
            <a:ahLst/>
            <a:cxnLst>
              <a:cxn ang="0">
                <a:pos x="0" y="50"/>
              </a:cxn>
              <a:cxn ang="0">
                <a:pos x="13" y="27"/>
              </a:cxn>
              <a:cxn ang="0">
                <a:pos x="14" y="14"/>
              </a:cxn>
              <a:cxn ang="0">
                <a:pos x="23" y="4"/>
              </a:cxn>
              <a:cxn ang="0">
                <a:pos x="42" y="10"/>
              </a:cxn>
              <a:cxn ang="0">
                <a:pos x="61" y="3"/>
              </a:cxn>
              <a:cxn ang="0">
                <a:pos x="76" y="0"/>
              </a:cxn>
              <a:cxn ang="0">
                <a:pos x="92" y="13"/>
              </a:cxn>
              <a:cxn ang="0">
                <a:pos x="86" y="32"/>
              </a:cxn>
              <a:cxn ang="0">
                <a:pos x="58" y="42"/>
              </a:cxn>
              <a:cxn ang="0">
                <a:pos x="26" y="40"/>
              </a:cxn>
              <a:cxn ang="0">
                <a:pos x="25" y="68"/>
              </a:cxn>
              <a:cxn ang="0">
                <a:pos x="0" y="50"/>
              </a:cxn>
            </a:cxnLst>
            <a:rect l="0" t="0" r="r" b="b"/>
            <a:pathLst>
              <a:path w="92" h="68">
                <a:moveTo>
                  <a:pt x="0" y="50"/>
                </a:moveTo>
                <a:lnTo>
                  <a:pt x="13" y="27"/>
                </a:lnTo>
                <a:lnTo>
                  <a:pt x="14" y="14"/>
                </a:lnTo>
                <a:lnTo>
                  <a:pt x="23" y="4"/>
                </a:lnTo>
                <a:lnTo>
                  <a:pt x="42" y="10"/>
                </a:lnTo>
                <a:lnTo>
                  <a:pt x="61" y="3"/>
                </a:lnTo>
                <a:lnTo>
                  <a:pt x="76" y="0"/>
                </a:lnTo>
                <a:lnTo>
                  <a:pt x="92" y="13"/>
                </a:lnTo>
                <a:lnTo>
                  <a:pt x="86" y="32"/>
                </a:lnTo>
                <a:lnTo>
                  <a:pt x="58" y="42"/>
                </a:lnTo>
                <a:lnTo>
                  <a:pt x="26" y="40"/>
                </a:lnTo>
                <a:lnTo>
                  <a:pt x="25" y="68"/>
                </a:lnTo>
                <a:lnTo>
                  <a:pt x="0" y="50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981" name="Freeform 37"/>
          <p:cNvSpPr>
            <a:spLocks/>
          </p:cNvSpPr>
          <p:nvPr/>
        </p:nvSpPr>
        <p:spPr bwMode="auto">
          <a:xfrm>
            <a:off x="4419600" y="1387475"/>
            <a:ext cx="31750" cy="34925"/>
          </a:xfrm>
          <a:custGeom>
            <a:avLst/>
            <a:gdLst/>
            <a:ahLst/>
            <a:cxnLst>
              <a:cxn ang="0">
                <a:pos x="0" y="48"/>
              </a:cxn>
              <a:cxn ang="0">
                <a:pos x="14" y="64"/>
              </a:cxn>
              <a:cxn ang="0">
                <a:pos x="37" y="54"/>
              </a:cxn>
              <a:cxn ang="0">
                <a:pos x="59" y="46"/>
              </a:cxn>
              <a:cxn ang="0">
                <a:pos x="61" y="24"/>
              </a:cxn>
              <a:cxn ang="0">
                <a:pos x="37" y="21"/>
              </a:cxn>
              <a:cxn ang="0">
                <a:pos x="48" y="0"/>
              </a:cxn>
              <a:cxn ang="0">
                <a:pos x="27" y="0"/>
              </a:cxn>
              <a:cxn ang="0">
                <a:pos x="16" y="11"/>
              </a:cxn>
              <a:cxn ang="0">
                <a:pos x="16" y="31"/>
              </a:cxn>
              <a:cxn ang="0">
                <a:pos x="0" y="48"/>
              </a:cxn>
            </a:cxnLst>
            <a:rect l="0" t="0" r="r" b="b"/>
            <a:pathLst>
              <a:path w="61" h="64">
                <a:moveTo>
                  <a:pt x="0" y="48"/>
                </a:moveTo>
                <a:lnTo>
                  <a:pt x="14" y="64"/>
                </a:lnTo>
                <a:lnTo>
                  <a:pt x="37" y="54"/>
                </a:lnTo>
                <a:lnTo>
                  <a:pt x="59" y="46"/>
                </a:lnTo>
                <a:lnTo>
                  <a:pt x="61" y="24"/>
                </a:lnTo>
                <a:lnTo>
                  <a:pt x="37" y="21"/>
                </a:lnTo>
                <a:lnTo>
                  <a:pt x="48" y="0"/>
                </a:lnTo>
                <a:lnTo>
                  <a:pt x="27" y="0"/>
                </a:lnTo>
                <a:lnTo>
                  <a:pt x="16" y="11"/>
                </a:lnTo>
                <a:lnTo>
                  <a:pt x="16" y="31"/>
                </a:lnTo>
                <a:lnTo>
                  <a:pt x="0" y="48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982" name="Freeform 38"/>
          <p:cNvSpPr>
            <a:spLocks/>
          </p:cNvSpPr>
          <p:nvPr/>
        </p:nvSpPr>
        <p:spPr bwMode="auto">
          <a:xfrm>
            <a:off x="4479925" y="1235075"/>
            <a:ext cx="23813" cy="41275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16" y="1"/>
              </a:cxn>
              <a:cxn ang="0">
                <a:pos x="33" y="0"/>
              </a:cxn>
              <a:cxn ang="0">
                <a:pos x="41" y="11"/>
              </a:cxn>
              <a:cxn ang="0">
                <a:pos x="46" y="31"/>
              </a:cxn>
              <a:cxn ang="0">
                <a:pos x="47" y="49"/>
              </a:cxn>
              <a:cxn ang="0">
                <a:pos x="34" y="56"/>
              </a:cxn>
              <a:cxn ang="0">
                <a:pos x="41" y="70"/>
              </a:cxn>
              <a:cxn ang="0">
                <a:pos x="33" y="78"/>
              </a:cxn>
              <a:cxn ang="0">
                <a:pos x="20" y="70"/>
              </a:cxn>
              <a:cxn ang="0">
                <a:pos x="18" y="56"/>
              </a:cxn>
              <a:cxn ang="0">
                <a:pos x="17" y="36"/>
              </a:cxn>
              <a:cxn ang="0">
                <a:pos x="3" y="19"/>
              </a:cxn>
              <a:cxn ang="0">
                <a:pos x="0" y="10"/>
              </a:cxn>
            </a:cxnLst>
            <a:rect l="0" t="0" r="r" b="b"/>
            <a:pathLst>
              <a:path w="47" h="78">
                <a:moveTo>
                  <a:pt x="0" y="10"/>
                </a:moveTo>
                <a:lnTo>
                  <a:pt x="16" y="1"/>
                </a:lnTo>
                <a:lnTo>
                  <a:pt x="33" y="0"/>
                </a:lnTo>
                <a:lnTo>
                  <a:pt x="41" y="11"/>
                </a:lnTo>
                <a:lnTo>
                  <a:pt x="46" y="31"/>
                </a:lnTo>
                <a:lnTo>
                  <a:pt x="47" y="49"/>
                </a:lnTo>
                <a:lnTo>
                  <a:pt x="34" y="56"/>
                </a:lnTo>
                <a:lnTo>
                  <a:pt x="41" y="70"/>
                </a:lnTo>
                <a:lnTo>
                  <a:pt x="33" y="78"/>
                </a:lnTo>
                <a:lnTo>
                  <a:pt x="20" y="70"/>
                </a:lnTo>
                <a:lnTo>
                  <a:pt x="18" y="56"/>
                </a:lnTo>
                <a:lnTo>
                  <a:pt x="17" y="36"/>
                </a:lnTo>
                <a:lnTo>
                  <a:pt x="3" y="19"/>
                </a:lnTo>
                <a:lnTo>
                  <a:pt x="0" y="10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983" name="Freeform 39"/>
          <p:cNvSpPr>
            <a:spLocks/>
          </p:cNvSpPr>
          <p:nvPr/>
        </p:nvSpPr>
        <p:spPr bwMode="auto">
          <a:xfrm>
            <a:off x="4406900" y="1384300"/>
            <a:ext cx="17463" cy="31750"/>
          </a:xfrm>
          <a:custGeom>
            <a:avLst/>
            <a:gdLst/>
            <a:ahLst/>
            <a:cxnLst>
              <a:cxn ang="0">
                <a:pos x="0" y="46"/>
              </a:cxn>
              <a:cxn ang="0">
                <a:pos x="2" y="33"/>
              </a:cxn>
              <a:cxn ang="0">
                <a:pos x="8" y="13"/>
              </a:cxn>
              <a:cxn ang="0">
                <a:pos x="33" y="0"/>
              </a:cxn>
              <a:cxn ang="0">
                <a:pos x="26" y="26"/>
              </a:cxn>
              <a:cxn ang="0">
                <a:pos x="21" y="41"/>
              </a:cxn>
              <a:cxn ang="0">
                <a:pos x="2" y="61"/>
              </a:cxn>
              <a:cxn ang="0">
                <a:pos x="0" y="46"/>
              </a:cxn>
            </a:cxnLst>
            <a:rect l="0" t="0" r="r" b="b"/>
            <a:pathLst>
              <a:path w="33" h="61">
                <a:moveTo>
                  <a:pt x="0" y="46"/>
                </a:moveTo>
                <a:lnTo>
                  <a:pt x="2" y="33"/>
                </a:lnTo>
                <a:lnTo>
                  <a:pt x="8" y="13"/>
                </a:lnTo>
                <a:lnTo>
                  <a:pt x="33" y="0"/>
                </a:lnTo>
                <a:lnTo>
                  <a:pt x="26" y="26"/>
                </a:lnTo>
                <a:lnTo>
                  <a:pt x="21" y="41"/>
                </a:lnTo>
                <a:lnTo>
                  <a:pt x="2" y="61"/>
                </a:lnTo>
                <a:lnTo>
                  <a:pt x="0" y="46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984" name="Freeform 40"/>
          <p:cNvSpPr>
            <a:spLocks/>
          </p:cNvSpPr>
          <p:nvPr/>
        </p:nvSpPr>
        <p:spPr bwMode="auto">
          <a:xfrm>
            <a:off x="4459288" y="1273175"/>
            <a:ext cx="14287" cy="22225"/>
          </a:xfrm>
          <a:custGeom>
            <a:avLst/>
            <a:gdLst/>
            <a:ahLst/>
            <a:cxnLst>
              <a:cxn ang="0">
                <a:pos x="0" y="41"/>
              </a:cxn>
              <a:cxn ang="0">
                <a:pos x="1" y="27"/>
              </a:cxn>
              <a:cxn ang="0">
                <a:pos x="3" y="0"/>
              </a:cxn>
              <a:cxn ang="0">
                <a:pos x="10" y="14"/>
              </a:cxn>
              <a:cxn ang="0">
                <a:pos x="19" y="13"/>
              </a:cxn>
              <a:cxn ang="0">
                <a:pos x="23" y="21"/>
              </a:cxn>
              <a:cxn ang="0">
                <a:pos x="29" y="37"/>
              </a:cxn>
              <a:cxn ang="0">
                <a:pos x="14" y="41"/>
              </a:cxn>
              <a:cxn ang="0">
                <a:pos x="0" y="41"/>
              </a:cxn>
            </a:cxnLst>
            <a:rect l="0" t="0" r="r" b="b"/>
            <a:pathLst>
              <a:path w="29" h="41">
                <a:moveTo>
                  <a:pt x="0" y="41"/>
                </a:moveTo>
                <a:lnTo>
                  <a:pt x="1" y="27"/>
                </a:lnTo>
                <a:lnTo>
                  <a:pt x="3" y="0"/>
                </a:lnTo>
                <a:lnTo>
                  <a:pt x="10" y="14"/>
                </a:lnTo>
                <a:lnTo>
                  <a:pt x="19" y="13"/>
                </a:lnTo>
                <a:lnTo>
                  <a:pt x="23" y="21"/>
                </a:lnTo>
                <a:lnTo>
                  <a:pt x="29" y="37"/>
                </a:lnTo>
                <a:lnTo>
                  <a:pt x="14" y="41"/>
                </a:lnTo>
                <a:lnTo>
                  <a:pt x="0" y="41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985" name="Freeform 41"/>
          <p:cNvSpPr>
            <a:spLocks/>
          </p:cNvSpPr>
          <p:nvPr/>
        </p:nvSpPr>
        <p:spPr bwMode="auto">
          <a:xfrm>
            <a:off x="49213" y="49213"/>
            <a:ext cx="1936750" cy="2732087"/>
          </a:xfrm>
          <a:custGeom>
            <a:avLst/>
            <a:gdLst/>
            <a:ahLst/>
            <a:cxnLst>
              <a:cxn ang="0">
                <a:pos x="110" y="2236"/>
              </a:cxn>
              <a:cxn ang="0">
                <a:pos x="264" y="2215"/>
              </a:cxn>
              <a:cxn ang="0">
                <a:pos x="68" y="2237"/>
              </a:cxn>
              <a:cxn ang="0">
                <a:pos x="54" y="2149"/>
              </a:cxn>
              <a:cxn ang="0">
                <a:pos x="176" y="1429"/>
              </a:cxn>
              <a:cxn ang="0">
                <a:pos x="320" y="1465"/>
              </a:cxn>
              <a:cxn ang="0">
                <a:pos x="236" y="1463"/>
              </a:cxn>
              <a:cxn ang="0">
                <a:pos x="192" y="1388"/>
              </a:cxn>
              <a:cxn ang="0">
                <a:pos x="5" y="25"/>
              </a:cxn>
              <a:cxn ang="0">
                <a:pos x="114" y="200"/>
              </a:cxn>
              <a:cxn ang="0">
                <a:pos x="3275" y="0"/>
              </a:cxn>
              <a:cxn ang="0">
                <a:pos x="3295" y="351"/>
              </a:cxn>
              <a:cxn ang="0">
                <a:pos x="3497" y="1003"/>
              </a:cxn>
              <a:cxn ang="0">
                <a:pos x="3636" y="1400"/>
              </a:cxn>
              <a:cxn ang="0">
                <a:pos x="3446" y="1620"/>
              </a:cxn>
              <a:cxn ang="0">
                <a:pos x="3360" y="1784"/>
              </a:cxn>
              <a:cxn ang="0">
                <a:pos x="3487" y="2099"/>
              </a:cxn>
              <a:cxn ang="0">
                <a:pos x="3548" y="2313"/>
              </a:cxn>
              <a:cxn ang="0">
                <a:pos x="3505" y="2640"/>
              </a:cxn>
              <a:cxn ang="0">
                <a:pos x="3325" y="2994"/>
              </a:cxn>
              <a:cxn ang="0">
                <a:pos x="3095" y="3063"/>
              </a:cxn>
              <a:cxn ang="0">
                <a:pos x="3143" y="3179"/>
              </a:cxn>
              <a:cxn ang="0">
                <a:pos x="3025" y="3523"/>
              </a:cxn>
              <a:cxn ang="0">
                <a:pos x="2996" y="4028"/>
              </a:cxn>
              <a:cxn ang="0">
                <a:pos x="2839" y="4153"/>
              </a:cxn>
              <a:cxn ang="0">
                <a:pos x="2622" y="4062"/>
              </a:cxn>
              <a:cxn ang="0">
                <a:pos x="2616" y="3873"/>
              </a:cxn>
              <a:cxn ang="0">
                <a:pos x="2543" y="3864"/>
              </a:cxn>
              <a:cxn ang="0">
                <a:pos x="2389" y="3786"/>
              </a:cxn>
              <a:cxn ang="0">
                <a:pos x="2346" y="3605"/>
              </a:cxn>
              <a:cxn ang="0">
                <a:pos x="2340" y="3261"/>
              </a:cxn>
              <a:cxn ang="0">
                <a:pos x="2420" y="3066"/>
              </a:cxn>
              <a:cxn ang="0">
                <a:pos x="2242" y="3066"/>
              </a:cxn>
              <a:cxn ang="0">
                <a:pos x="2305" y="3253"/>
              </a:cxn>
              <a:cxn ang="0">
                <a:pos x="2190" y="3428"/>
              </a:cxn>
              <a:cxn ang="0">
                <a:pos x="2269" y="3691"/>
              </a:cxn>
              <a:cxn ang="0">
                <a:pos x="2110" y="3913"/>
              </a:cxn>
              <a:cxn ang="0">
                <a:pos x="1902" y="3896"/>
              </a:cxn>
              <a:cxn ang="0">
                <a:pos x="1825" y="3965"/>
              </a:cxn>
              <a:cxn ang="0">
                <a:pos x="1666" y="4142"/>
              </a:cxn>
              <a:cxn ang="0">
                <a:pos x="1564" y="4287"/>
              </a:cxn>
              <a:cxn ang="0">
                <a:pos x="1454" y="4369"/>
              </a:cxn>
              <a:cxn ang="0">
                <a:pos x="1226" y="4622"/>
              </a:cxn>
              <a:cxn ang="0">
                <a:pos x="1013" y="4858"/>
              </a:cxn>
              <a:cxn ang="0">
                <a:pos x="835" y="5039"/>
              </a:cxn>
              <a:cxn ang="0">
                <a:pos x="731" y="4947"/>
              </a:cxn>
              <a:cxn ang="0">
                <a:pos x="661" y="5072"/>
              </a:cxn>
              <a:cxn ang="0">
                <a:pos x="481" y="5128"/>
              </a:cxn>
              <a:cxn ang="0">
                <a:pos x="324" y="5141"/>
              </a:cxn>
              <a:cxn ang="0">
                <a:pos x="167" y="5105"/>
              </a:cxn>
              <a:cxn ang="0">
                <a:pos x="102" y="5102"/>
              </a:cxn>
              <a:cxn ang="0">
                <a:pos x="33" y="5128"/>
              </a:cxn>
              <a:cxn ang="0">
                <a:pos x="0" y="5049"/>
              </a:cxn>
              <a:cxn ang="0">
                <a:pos x="0" y="4982"/>
              </a:cxn>
            </a:cxnLst>
            <a:rect l="0" t="0" r="r" b="b"/>
            <a:pathLst>
              <a:path w="3662" h="5189">
                <a:moveTo>
                  <a:pt x="0" y="2401"/>
                </a:moveTo>
                <a:lnTo>
                  <a:pt x="20" y="2345"/>
                </a:lnTo>
                <a:lnTo>
                  <a:pt x="65" y="2290"/>
                </a:lnTo>
                <a:lnTo>
                  <a:pt x="110" y="2236"/>
                </a:lnTo>
                <a:lnTo>
                  <a:pt x="187" y="2227"/>
                </a:lnTo>
                <a:lnTo>
                  <a:pt x="236" y="2236"/>
                </a:lnTo>
                <a:lnTo>
                  <a:pt x="264" y="2267"/>
                </a:lnTo>
                <a:lnTo>
                  <a:pt x="264" y="2215"/>
                </a:lnTo>
                <a:lnTo>
                  <a:pt x="235" y="2188"/>
                </a:lnTo>
                <a:lnTo>
                  <a:pt x="189" y="2201"/>
                </a:lnTo>
                <a:lnTo>
                  <a:pt x="120" y="2214"/>
                </a:lnTo>
                <a:lnTo>
                  <a:pt x="68" y="2237"/>
                </a:lnTo>
                <a:lnTo>
                  <a:pt x="20" y="2276"/>
                </a:lnTo>
                <a:lnTo>
                  <a:pt x="0" y="2246"/>
                </a:lnTo>
                <a:lnTo>
                  <a:pt x="0" y="2211"/>
                </a:lnTo>
                <a:lnTo>
                  <a:pt x="54" y="2149"/>
                </a:lnTo>
                <a:lnTo>
                  <a:pt x="0" y="2198"/>
                </a:lnTo>
                <a:lnTo>
                  <a:pt x="0" y="1479"/>
                </a:lnTo>
                <a:lnTo>
                  <a:pt x="51" y="1414"/>
                </a:lnTo>
                <a:lnTo>
                  <a:pt x="176" y="1429"/>
                </a:lnTo>
                <a:lnTo>
                  <a:pt x="183" y="1498"/>
                </a:lnTo>
                <a:lnTo>
                  <a:pt x="246" y="1514"/>
                </a:lnTo>
                <a:lnTo>
                  <a:pt x="282" y="1462"/>
                </a:lnTo>
                <a:lnTo>
                  <a:pt x="320" y="1465"/>
                </a:lnTo>
                <a:lnTo>
                  <a:pt x="403" y="1455"/>
                </a:lnTo>
                <a:lnTo>
                  <a:pt x="369" y="1424"/>
                </a:lnTo>
                <a:lnTo>
                  <a:pt x="282" y="1446"/>
                </a:lnTo>
                <a:lnTo>
                  <a:pt x="236" y="1463"/>
                </a:lnTo>
                <a:lnTo>
                  <a:pt x="225" y="1427"/>
                </a:lnTo>
                <a:lnTo>
                  <a:pt x="274" y="1417"/>
                </a:lnTo>
                <a:lnTo>
                  <a:pt x="272" y="1378"/>
                </a:lnTo>
                <a:lnTo>
                  <a:pt x="192" y="1388"/>
                </a:lnTo>
                <a:lnTo>
                  <a:pt x="85" y="1358"/>
                </a:lnTo>
                <a:lnTo>
                  <a:pt x="0" y="1341"/>
                </a:lnTo>
                <a:lnTo>
                  <a:pt x="0" y="13"/>
                </a:lnTo>
                <a:lnTo>
                  <a:pt x="5" y="25"/>
                </a:lnTo>
                <a:lnTo>
                  <a:pt x="35" y="85"/>
                </a:lnTo>
                <a:lnTo>
                  <a:pt x="52" y="144"/>
                </a:lnTo>
                <a:lnTo>
                  <a:pt x="87" y="205"/>
                </a:lnTo>
                <a:lnTo>
                  <a:pt x="114" y="200"/>
                </a:lnTo>
                <a:lnTo>
                  <a:pt x="67" y="87"/>
                </a:lnTo>
                <a:lnTo>
                  <a:pt x="28" y="5"/>
                </a:lnTo>
                <a:lnTo>
                  <a:pt x="26" y="0"/>
                </a:lnTo>
                <a:lnTo>
                  <a:pt x="3275" y="0"/>
                </a:lnTo>
                <a:lnTo>
                  <a:pt x="3297" y="49"/>
                </a:lnTo>
                <a:lnTo>
                  <a:pt x="3300" y="88"/>
                </a:lnTo>
                <a:lnTo>
                  <a:pt x="3318" y="159"/>
                </a:lnTo>
                <a:lnTo>
                  <a:pt x="3295" y="351"/>
                </a:lnTo>
                <a:lnTo>
                  <a:pt x="3301" y="374"/>
                </a:lnTo>
                <a:lnTo>
                  <a:pt x="3246" y="838"/>
                </a:lnTo>
                <a:lnTo>
                  <a:pt x="3416" y="1009"/>
                </a:lnTo>
                <a:lnTo>
                  <a:pt x="3497" y="1003"/>
                </a:lnTo>
                <a:lnTo>
                  <a:pt x="3662" y="1243"/>
                </a:lnTo>
                <a:lnTo>
                  <a:pt x="3639" y="1318"/>
                </a:lnTo>
                <a:lnTo>
                  <a:pt x="3655" y="1365"/>
                </a:lnTo>
                <a:lnTo>
                  <a:pt x="3636" y="1400"/>
                </a:lnTo>
                <a:lnTo>
                  <a:pt x="3569" y="1514"/>
                </a:lnTo>
                <a:lnTo>
                  <a:pt x="3553" y="1613"/>
                </a:lnTo>
                <a:lnTo>
                  <a:pt x="3505" y="1621"/>
                </a:lnTo>
                <a:lnTo>
                  <a:pt x="3446" y="1620"/>
                </a:lnTo>
                <a:lnTo>
                  <a:pt x="3394" y="1636"/>
                </a:lnTo>
                <a:lnTo>
                  <a:pt x="3312" y="1655"/>
                </a:lnTo>
                <a:lnTo>
                  <a:pt x="3340" y="1721"/>
                </a:lnTo>
                <a:lnTo>
                  <a:pt x="3360" y="1784"/>
                </a:lnTo>
                <a:lnTo>
                  <a:pt x="3384" y="1857"/>
                </a:lnTo>
                <a:lnTo>
                  <a:pt x="3406" y="1941"/>
                </a:lnTo>
                <a:lnTo>
                  <a:pt x="3432" y="2017"/>
                </a:lnTo>
                <a:lnTo>
                  <a:pt x="3487" y="2099"/>
                </a:lnTo>
                <a:lnTo>
                  <a:pt x="3487" y="2152"/>
                </a:lnTo>
                <a:lnTo>
                  <a:pt x="3515" y="2190"/>
                </a:lnTo>
                <a:lnTo>
                  <a:pt x="3543" y="2241"/>
                </a:lnTo>
                <a:lnTo>
                  <a:pt x="3548" y="2313"/>
                </a:lnTo>
                <a:lnTo>
                  <a:pt x="3548" y="2392"/>
                </a:lnTo>
                <a:lnTo>
                  <a:pt x="3511" y="2451"/>
                </a:lnTo>
                <a:lnTo>
                  <a:pt x="3484" y="2507"/>
                </a:lnTo>
                <a:lnTo>
                  <a:pt x="3505" y="2640"/>
                </a:lnTo>
                <a:lnTo>
                  <a:pt x="3487" y="2738"/>
                </a:lnTo>
                <a:lnTo>
                  <a:pt x="3439" y="2860"/>
                </a:lnTo>
                <a:lnTo>
                  <a:pt x="3386" y="2933"/>
                </a:lnTo>
                <a:lnTo>
                  <a:pt x="3325" y="2994"/>
                </a:lnTo>
                <a:lnTo>
                  <a:pt x="3282" y="3008"/>
                </a:lnTo>
                <a:lnTo>
                  <a:pt x="3259" y="3005"/>
                </a:lnTo>
                <a:lnTo>
                  <a:pt x="3174" y="3008"/>
                </a:lnTo>
                <a:lnTo>
                  <a:pt x="3095" y="3063"/>
                </a:lnTo>
                <a:lnTo>
                  <a:pt x="3097" y="3080"/>
                </a:lnTo>
                <a:lnTo>
                  <a:pt x="3125" y="3104"/>
                </a:lnTo>
                <a:lnTo>
                  <a:pt x="3131" y="3138"/>
                </a:lnTo>
                <a:lnTo>
                  <a:pt x="3143" y="3179"/>
                </a:lnTo>
                <a:lnTo>
                  <a:pt x="3135" y="3232"/>
                </a:lnTo>
                <a:lnTo>
                  <a:pt x="3081" y="3278"/>
                </a:lnTo>
                <a:lnTo>
                  <a:pt x="2987" y="3340"/>
                </a:lnTo>
                <a:lnTo>
                  <a:pt x="3025" y="3523"/>
                </a:lnTo>
                <a:lnTo>
                  <a:pt x="3066" y="3690"/>
                </a:lnTo>
                <a:lnTo>
                  <a:pt x="3045" y="3878"/>
                </a:lnTo>
                <a:lnTo>
                  <a:pt x="3042" y="3906"/>
                </a:lnTo>
                <a:lnTo>
                  <a:pt x="2996" y="4028"/>
                </a:lnTo>
                <a:lnTo>
                  <a:pt x="2947" y="4159"/>
                </a:lnTo>
                <a:lnTo>
                  <a:pt x="2891" y="4206"/>
                </a:lnTo>
                <a:lnTo>
                  <a:pt x="2849" y="4199"/>
                </a:lnTo>
                <a:lnTo>
                  <a:pt x="2839" y="4153"/>
                </a:lnTo>
                <a:lnTo>
                  <a:pt x="2803" y="4002"/>
                </a:lnTo>
                <a:lnTo>
                  <a:pt x="2757" y="3930"/>
                </a:lnTo>
                <a:lnTo>
                  <a:pt x="2648" y="3998"/>
                </a:lnTo>
                <a:lnTo>
                  <a:pt x="2622" y="4062"/>
                </a:lnTo>
                <a:lnTo>
                  <a:pt x="2642" y="3990"/>
                </a:lnTo>
                <a:lnTo>
                  <a:pt x="2655" y="3927"/>
                </a:lnTo>
                <a:lnTo>
                  <a:pt x="2675" y="3888"/>
                </a:lnTo>
                <a:lnTo>
                  <a:pt x="2616" y="3873"/>
                </a:lnTo>
                <a:lnTo>
                  <a:pt x="2610" y="3914"/>
                </a:lnTo>
                <a:lnTo>
                  <a:pt x="2564" y="3917"/>
                </a:lnTo>
                <a:lnTo>
                  <a:pt x="2566" y="3884"/>
                </a:lnTo>
                <a:lnTo>
                  <a:pt x="2543" y="3864"/>
                </a:lnTo>
                <a:lnTo>
                  <a:pt x="2517" y="3844"/>
                </a:lnTo>
                <a:lnTo>
                  <a:pt x="2448" y="3901"/>
                </a:lnTo>
                <a:lnTo>
                  <a:pt x="2425" y="3844"/>
                </a:lnTo>
                <a:lnTo>
                  <a:pt x="2389" y="3786"/>
                </a:lnTo>
                <a:lnTo>
                  <a:pt x="2399" y="3736"/>
                </a:lnTo>
                <a:lnTo>
                  <a:pt x="2415" y="3688"/>
                </a:lnTo>
                <a:lnTo>
                  <a:pt x="2374" y="3650"/>
                </a:lnTo>
                <a:lnTo>
                  <a:pt x="2346" y="3605"/>
                </a:lnTo>
                <a:lnTo>
                  <a:pt x="2312" y="3552"/>
                </a:lnTo>
                <a:lnTo>
                  <a:pt x="2346" y="3468"/>
                </a:lnTo>
                <a:lnTo>
                  <a:pt x="2344" y="3378"/>
                </a:lnTo>
                <a:lnTo>
                  <a:pt x="2340" y="3261"/>
                </a:lnTo>
                <a:lnTo>
                  <a:pt x="2311" y="3150"/>
                </a:lnTo>
                <a:lnTo>
                  <a:pt x="2360" y="3040"/>
                </a:lnTo>
                <a:lnTo>
                  <a:pt x="2396" y="3178"/>
                </a:lnTo>
                <a:lnTo>
                  <a:pt x="2420" y="3066"/>
                </a:lnTo>
                <a:lnTo>
                  <a:pt x="2412" y="2991"/>
                </a:lnTo>
                <a:lnTo>
                  <a:pt x="2384" y="2994"/>
                </a:lnTo>
                <a:lnTo>
                  <a:pt x="2302" y="3002"/>
                </a:lnTo>
                <a:lnTo>
                  <a:pt x="2242" y="3066"/>
                </a:lnTo>
                <a:lnTo>
                  <a:pt x="2258" y="3119"/>
                </a:lnTo>
                <a:lnTo>
                  <a:pt x="2271" y="3202"/>
                </a:lnTo>
                <a:lnTo>
                  <a:pt x="2291" y="3240"/>
                </a:lnTo>
                <a:lnTo>
                  <a:pt x="2305" y="3253"/>
                </a:lnTo>
                <a:lnTo>
                  <a:pt x="2310" y="3388"/>
                </a:lnTo>
                <a:lnTo>
                  <a:pt x="2271" y="3440"/>
                </a:lnTo>
                <a:lnTo>
                  <a:pt x="2202" y="3445"/>
                </a:lnTo>
                <a:lnTo>
                  <a:pt x="2190" y="3428"/>
                </a:lnTo>
                <a:lnTo>
                  <a:pt x="2089" y="3379"/>
                </a:lnTo>
                <a:lnTo>
                  <a:pt x="2156" y="3473"/>
                </a:lnTo>
                <a:lnTo>
                  <a:pt x="2238" y="3559"/>
                </a:lnTo>
                <a:lnTo>
                  <a:pt x="2269" y="3691"/>
                </a:lnTo>
                <a:lnTo>
                  <a:pt x="2232" y="3770"/>
                </a:lnTo>
                <a:lnTo>
                  <a:pt x="2219" y="3854"/>
                </a:lnTo>
                <a:lnTo>
                  <a:pt x="2173" y="3786"/>
                </a:lnTo>
                <a:lnTo>
                  <a:pt x="2110" y="3913"/>
                </a:lnTo>
                <a:lnTo>
                  <a:pt x="2136" y="3970"/>
                </a:lnTo>
                <a:lnTo>
                  <a:pt x="2054" y="4019"/>
                </a:lnTo>
                <a:lnTo>
                  <a:pt x="1982" y="4021"/>
                </a:lnTo>
                <a:lnTo>
                  <a:pt x="1902" y="3896"/>
                </a:lnTo>
                <a:lnTo>
                  <a:pt x="1881" y="3916"/>
                </a:lnTo>
                <a:lnTo>
                  <a:pt x="1974" y="4070"/>
                </a:lnTo>
                <a:lnTo>
                  <a:pt x="1832" y="4088"/>
                </a:lnTo>
                <a:lnTo>
                  <a:pt x="1825" y="3965"/>
                </a:lnTo>
                <a:lnTo>
                  <a:pt x="1754" y="3926"/>
                </a:lnTo>
                <a:lnTo>
                  <a:pt x="1786" y="4044"/>
                </a:lnTo>
                <a:lnTo>
                  <a:pt x="1715" y="4103"/>
                </a:lnTo>
                <a:lnTo>
                  <a:pt x="1666" y="4142"/>
                </a:lnTo>
                <a:lnTo>
                  <a:pt x="1546" y="4173"/>
                </a:lnTo>
                <a:lnTo>
                  <a:pt x="1510" y="4221"/>
                </a:lnTo>
                <a:lnTo>
                  <a:pt x="1603" y="4241"/>
                </a:lnTo>
                <a:lnTo>
                  <a:pt x="1564" y="4287"/>
                </a:lnTo>
                <a:lnTo>
                  <a:pt x="1534" y="4321"/>
                </a:lnTo>
                <a:lnTo>
                  <a:pt x="1479" y="4337"/>
                </a:lnTo>
                <a:lnTo>
                  <a:pt x="1386" y="4341"/>
                </a:lnTo>
                <a:lnTo>
                  <a:pt x="1454" y="4369"/>
                </a:lnTo>
                <a:lnTo>
                  <a:pt x="1445" y="4423"/>
                </a:lnTo>
                <a:lnTo>
                  <a:pt x="1359" y="4475"/>
                </a:lnTo>
                <a:lnTo>
                  <a:pt x="1284" y="4503"/>
                </a:lnTo>
                <a:lnTo>
                  <a:pt x="1226" y="4622"/>
                </a:lnTo>
                <a:lnTo>
                  <a:pt x="1195" y="4661"/>
                </a:lnTo>
                <a:lnTo>
                  <a:pt x="1141" y="4702"/>
                </a:lnTo>
                <a:lnTo>
                  <a:pt x="1087" y="4800"/>
                </a:lnTo>
                <a:lnTo>
                  <a:pt x="1013" y="4858"/>
                </a:lnTo>
                <a:lnTo>
                  <a:pt x="960" y="4901"/>
                </a:lnTo>
                <a:lnTo>
                  <a:pt x="887" y="4946"/>
                </a:lnTo>
                <a:lnTo>
                  <a:pt x="826" y="5017"/>
                </a:lnTo>
                <a:lnTo>
                  <a:pt x="835" y="5039"/>
                </a:lnTo>
                <a:lnTo>
                  <a:pt x="759" y="5061"/>
                </a:lnTo>
                <a:lnTo>
                  <a:pt x="727" y="5032"/>
                </a:lnTo>
                <a:lnTo>
                  <a:pt x="715" y="5020"/>
                </a:lnTo>
                <a:lnTo>
                  <a:pt x="731" y="4947"/>
                </a:lnTo>
                <a:lnTo>
                  <a:pt x="711" y="4948"/>
                </a:lnTo>
                <a:lnTo>
                  <a:pt x="694" y="5015"/>
                </a:lnTo>
                <a:lnTo>
                  <a:pt x="666" y="5023"/>
                </a:lnTo>
                <a:lnTo>
                  <a:pt x="661" y="5072"/>
                </a:lnTo>
                <a:lnTo>
                  <a:pt x="566" y="5105"/>
                </a:lnTo>
                <a:lnTo>
                  <a:pt x="491" y="5111"/>
                </a:lnTo>
                <a:lnTo>
                  <a:pt x="471" y="5068"/>
                </a:lnTo>
                <a:lnTo>
                  <a:pt x="481" y="5128"/>
                </a:lnTo>
                <a:lnTo>
                  <a:pt x="456" y="5160"/>
                </a:lnTo>
                <a:lnTo>
                  <a:pt x="415" y="5173"/>
                </a:lnTo>
                <a:lnTo>
                  <a:pt x="360" y="5166"/>
                </a:lnTo>
                <a:lnTo>
                  <a:pt x="324" y="5141"/>
                </a:lnTo>
                <a:lnTo>
                  <a:pt x="298" y="5161"/>
                </a:lnTo>
                <a:lnTo>
                  <a:pt x="222" y="5114"/>
                </a:lnTo>
                <a:lnTo>
                  <a:pt x="179" y="5125"/>
                </a:lnTo>
                <a:lnTo>
                  <a:pt x="167" y="5105"/>
                </a:lnTo>
                <a:lnTo>
                  <a:pt x="130" y="5125"/>
                </a:lnTo>
                <a:lnTo>
                  <a:pt x="75" y="5189"/>
                </a:lnTo>
                <a:lnTo>
                  <a:pt x="67" y="5153"/>
                </a:lnTo>
                <a:lnTo>
                  <a:pt x="102" y="5102"/>
                </a:lnTo>
                <a:lnTo>
                  <a:pt x="143" y="5076"/>
                </a:lnTo>
                <a:lnTo>
                  <a:pt x="166" y="5035"/>
                </a:lnTo>
                <a:lnTo>
                  <a:pt x="102" y="5078"/>
                </a:lnTo>
                <a:lnTo>
                  <a:pt x="33" y="5128"/>
                </a:lnTo>
                <a:lnTo>
                  <a:pt x="87" y="5012"/>
                </a:lnTo>
                <a:lnTo>
                  <a:pt x="20" y="5091"/>
                </a:lnTo>
                <a:lnTo>
                  <a:pt x="15" y="5036"/>
                </a:lnTo>
                <a:lnTo>
                  <a:pt x="0" y="5049"/>
                </a:lnTo>
                <a:lnTo>
                  <a:pt x="0" y="5009"/>
                </a:lnTo>
                <a:lnTo>
                  <a:pt x="5" y="5006"/>
                </a:lnTo>
                <a:lnTo>
                  <a:pt x="81" y="4993"/>
                </a:lnTo>
                <a:lnTo>
                  <a:pt x="0" y="4982"/>
                </a:lnTo>
                <a:lnTo>
                  <a:pt x="0" y="2401"/>
                </a:lnTo>
                <a:close/>
              </a:path>
            </a:pathLst>
          </a:custGeom>
          <a:solidFill>
            <a:srgbClr val="CCFFCC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986" name="Freeform 42"/>
          <p:cNvSpPr>
            <a:spLocks/>
          </p:cNvSpPr>
          <p:nvPr/>
        </p:nvSpPr>
        <p:spPr bwMode="auto">
          <a:xfrm>
            <a:off x="1435100" y="49213"/>
            <a:ext cx="2557463" cy="4495800"/>
          </a:xfrm>
          <a:custGeom>
            <a:avLst/>
            <a:gdLst/>
            <a:ahLst/>
            <a:cxnLst>
              <a:cxn ang="0">
                <a:pos x="3656" y="630"/>
              </a:cxn>
              <a:cxn ang="0">
                <a:pos x="3597" y="802"/>
              </a:cxn>
              <a:cxn ang="0">
                <a:pos x="3552" y="1085"/>
              </a:cxn>
              <a:cxn ang="0">
                <a:pos x="3571" y="1292"/>
              </a:cxn>
              <a:cxn ang="0">
                <a:pos x="3610" y="1613"/>
              </a:cxn>
              <a:cxn ang="0">
                <a:pos x="3698" y="1863"/>
              </a:cxn>
              <a:cxn ang="0">
                <a:pos x="3885" y="2119"/>
              </a:cxn>
              <a:cxn ang="0">
                <a:pos x="4098" y="2138"/>
              </a:cxn>
              <a:cxn ang="0">
                <a:pos x="4385" y="2319"/>
              </a:cxn>
              <a:cxn ang="0">
                <a:pos x="4391" y="2457"/>
              </a:cxn>
              <a:cxn ang="0">
                <a:pos x="4702" y="2762"/>
              </a:cxn>
              <a:cxn ang="0">
                <a:pos x="4795" y="3008"/>
              </a:cxn>
              <a:cxn ang="0">
                <a:pos x="4367" y="3363"/>
              </a:cxn>
              <a:cxn ang="0">
                <a:pos x="4647" y="3513"/>
              </a:cxn>
              <a:cxn ang="0">
                <a:pos x="4463" y="3581"/>
              </a:cxn>
              <a:cxn ang="0">
                <a:pos x="4355" y="3816"/>
              </a:cxn>
              <a:cxn ang="0">
                <a:pos x="4147" y="4162"/>
              </a:cxn>
              <a:cxn ang="0">
                <a:pos x="4055" y="3837"/>
              </a:cxn>
              <a:cxn ang="0">
                <a:pos x="3984" y="4104"/>
              </a:cxn>
              <a:cxn ang="0">
                <a:pos x="3637" y="4429"/>
              </a:cxn>
              <a:cxn ang="0">
                <a:pos x="3429" y="4772"/>
              </a:cxn>
              <a:cxn ang="0">
                <a:pos x="3542" y="5160"/>
              </a:cxn>
              <a:cxn ang="0">
                <a:pos x="3489" y="5574"/>
              </a:cxn>
              <a:cxn ang="0">
                <a:pos x="3410" y="6091"/>
              </a:cxn>
              <a:cxn ang="0">
                <a:pos x="3426" y="6685"/>
              </a:cxn>
              <a:cxn ang="0">
                <a:pos x="3026" y="7515"/>
              </a:cxn>
              <a:cxn ang="0">
                <a:pos x="2688" y="7437"/>
              </a:cxn>
              <a:cxn ang="0">
                <a:pos x="2334" y="7663"/>
              </a:cxn>
              <a:cxn ang="0">
                <a:pos x="2052" y="8073"/>
              </a:cxn>
              <a:cxn ang="0">
                <a:pos x="1617" y="8424"/>
              </a:cxn>
              <a:cxn ang="0">
                <a:pos x="1174" y="8406"/>
              </a:cxn>
              <a:cxn ang="0">
                <a:pos x="1174" y="7992"/>
              </a:cxn>
              <a:cxn ang="0">
                <a:pos x="839" y="7325"/>
              </a:cxn>
              <a:cxn ang="0">
                <a:pos x="950" y="7165"/>
              </a:cxn>
              <a:cxn ang="0">
                <a:pos x="984" y="6817"/>
              </a:cxn>
              <a:cxn ang="0">
                <a:pos x="686" y="6308"/>
              </a:cxn>
              <a:cxn ang="0">
                <a:pos x="558" y="6039"/>
              </a:cxn>
              <a:cxn ang="0">
                <a:pos x="462" y="5624"/>
              </a:cxn>
              <a:cxn ang="0">
                <a:pos x="436" y="5169"/>
              </a:cxn>
              <a:cxn ang="0">
                <a:pos x="308" y="4769"/>
              </a:cxn>
              <a:cxn ang="0">
                <a:pos x="116" y="4572"/>
              </a:cxn>
              <a:cxn ang="0">
                <a:pos x="328" y="4159"/>
              </a:cxn>
              <a:cxn ang="0">
                <a:pos x="640" y="3005"/>
              </a:cxn>
              <a:cxn ang="0">
                <a:pos x="813" y="2017"/>
              </a:cxn>
              <a:cxn ang="0">
                <a:pos x="878" y="1003"/>
              </a:cxn>
              <a:cxn ang="0">
                <a:pos x="3666" y="74"/>
              </a:cxn>
              <a:cxn ang="0">
                <a:pos x="3683" y="222"/>
              </a:cxn>
              <a:cxn ang="0">
                <a:pos x="773" y="4727"/>
              </a:cxn>
              <a:cxn ang="0">
                <a:pos x="1141" y="4602"/>
              </a:cxn>
              <a:cxn ang="0">
                <a:pos x="1581" y="4344"/>
              </a:cxn>
              <a:cxn ang="0">
                <a:pos x="1797" y="4028"/>
              </a:cxn>
              <a:cxn ang="0">
                <a:pos x="1750" y="3619"/>
              </a:cxn>
              <a:cxn ang="0">
                <a:pos x="1504" y="3615"/>
              </a:cxn>
              <a:cxn ang="0">
                <a:pos x="1331" y="3721"/>
              </a:cxn>
              <a:cxn ang="0">
                <a:pos x="1255" y="3860"/>
              </a:cxn>
              <a:cxn ang="0">
                <a:pos x="1230" y="4078"/>
              </a:cxn>
              <a:cxn ang="0">
                <a:pos x="1906" y="5499"/>
              </a:cxn>
              <a:cxn ang="0">
                <a:pos x="2391" y="4537"/>
              </a:cxn>
              <a:cxn ang="0">
                <a:pos x="2069" y="4664"/>
              </a:cxn>
              <a:cxn ang="0">
                <a:pos x="2519" y="3658"/>
              </a:cxn>
              <a:cxn ang="0">
                <a:pos x="2993" y="3716"/>
              </a:cxn>
              <a:cxn ang="0">
                <a:pos x="2833" y="3627"/>
              </a:cxn>
            </a:cxnLst>
            <a:rect l="0" t="0" r="r" b="b"/>
            <a:pathLst>
              <a:path w="4834" h="8497">
                <a:moveTo>
                  <a:pt x="3683" y="222"/>
                </a:moveTo>
                <a:lnTo>
                  <a:pt x="3660" y="369"/>
                </a:lnTo>
                <a:lnTo>
                  <a:pt x="3642" y="377"/>
                </a:lnTo>
                <a:lnTo>
                  <a:pt x="3662" y="392"/>
                </a:lnTo>
                <a:lnTo>
                  <a:pt x="3662" y="407"/>
                </a:lnTo>
                <a:lnTo>
                  <a:pt x="3639" y="416"/>
                </a:lnTo>
                <a:lnTo>
                  <a:pt x="3636" y="451"/>
                </a:lnTo>
                <a:lnTo>
                  <a:pt x="3608" y="458"/>
                </a:lnTo>
                <a:lnTo>
                  <a:pt x="3620" y="510"/>
                </a:lnTo>
                <a:lnTo>
                  <a:pt x="3627" y="546"/>
                </a:lnTo>
                <a:lnTo>
                  <a:pt x="3630" y="558"/>
                </a:lnTo>
                <a:lnTo>
                  <a:pt x="3611" y="579"/>
                </a:lnTo>
                <a:lnTo>
                  <a:pt x="3617" y="594"/>
                </a:lnTo>
                <a:lnTo>
                  <a:pt x="3621" y="620"/>
                </a:lnTo>
                <a:lnTo>
                  <a:pt x="3656" y="630"/>
                </a:lnTo>
                <a:lnTo>
                  <a:pt x="3652" y="649"/>
                </a:lnTo>
                <a:lnTo>
                  <a:pt x="3636" y="669"/>
                </a:lnTo>
                <a:lnTo>
                  <a:pt x="3644" y="684"/>
                </a:lnTo>
                <a:lnTo>
                  <a:pt x="3653" y="740"/>
                </a:lnTo>
                <a:lnTo>
                  <a:pt x="3676" y="728"/>
                </a:lnTo>
                <a:lnTo>
                  <a:pt x="3719" y="738"/>
                </a:lnTo>
                <a:lnTo>
                  <a:pt x="3731" y="750"/>
                </a:lnTo>
                <a:lnTo>
                  <a:pt x="3729" y="779"/>
                </a:lnTo>
                <a:lnTo>
                  <a:pt x="3712" y="820"/>
                </a:lnTo>
                <a:lnTo>
                  <a:pt x="3705" y="846"/>
                </a:lnTo>
                <a:lnTo>
                  <a:pt x="3680" y="853"/>
                </a:lnTo>
                <a:lnTo>
                  <a:pt x="3666" y="820"/>
                </a:lnTo>
                <a:lnTo>
                  <a:pt x="3649" y="787"/>
                </a:lnTo>
                <a:lnTo>
                  <a:pt x="3627" y="797"/>
                </a:lnTo>
                <a:lnTo>
                  <a:pt x="3597" y="802"/>
                </a:lnTo>
                <a:lnTo>
                  <a:pt x="3574" y="820"/>
                </a:lnTo>
                <a:lnTo>
                  <a:pt x="3570" y="846"/>
                </a:lnTo>
                <a:lnTo>
                  <a:pt x="3578" y="871"/>
                </a:lnTo>
                <a:lnTo>
                  <a:pt x="3567" y="892"/>
                </a:lnTo>
                <a:lnTo>
                  <a:pt x="3549" y="902"/>
                </a:lnTo>
                <a:lnTo>
                  <a:pt x="3541" y="922"/>
                </a:lnTo>
                <a:lnTo>
                  <a:pt x="3548" y="944"/>
                </a:lnTo>
                <a:lnTo>
                  <a:pt x="3568" y="954"/>
                </a:lnTo>
                <a:lnTo>
                  <a:pt x="3557" y="970"/>
                </a:lnTo>
                <a:lnTo>
                  <a:pt x="3542" y="986"/>
                </a:lnTo>
                <a:lnTo>
                  <a:pt x="3531" y="1004"/>
                </a:lnTo>
                <a:lnTo>
                  <a:pt x="3538" y="1020"/>
                </a:lnTo>
                <a:lnTo>
                  <a:pt x="3537" y="1049"/>
                </a:lnTo>
                <a:lnTo>
                  <a:pt x="3535" y="1072"/>
                </a:lnTo>
                <a:lnTo>
                  <a:pt x="3552" y="1085"/>
                </a:lnTo>
                <a:lnTo>
                  <a:pt x="3575" y="1068"/>
                </a:lnTo>
                <a:lnTo>
                  <a:pt x="3581" y="1091"/>
                </a:lnTo>
                <a:lnTo>
                  <a:pt x="3565" y="1112"/>
                </a:lnTo>
                <a:lnTo>
                  <a:pt x="3545" y="1121"/>
                </a:lnTo>
                <a:lnTo>
                  <a:pt x="3522" y="1121"/>
                </a:lnTo>
                <a:lnTo>
                  <a:pt x="3512" y="1147"/>
                </a:lnTo>
                <a:lnTo>
                  <a:pt x="3531" y="1161"/>
                </a:lnTo>
                <a:lnTo>
                  <a:pt x="3535" y="1186"/>
                </a:lnTo>
                <a:lnTo>
                  <a:pt x="3557" y="1216"/>
                </a:lnTo>
                <a:lnTo>
                  <a:pt x="3583" y="1226"/>
                </a:lnTo>
                <a:lnTo>
                  <a:pt x="3598" y="1232"/>
                </a:lnTo>
                <a:lnTo>
                  <a:pt x="3608" y="1256"/>
                </a:lnTo>
                <a:lnTo>
                  <a:pt x="3619" y="1272"/>
                </a:lnTo>
                <a:lnTo>
                  <a:pt x="3578" y="1273"/>
                </a:lnTo>
                <a:lnTo>
                  <a:pt x="3571" y="1292"/>
                </a:lnTo>
                <a:lnTo>
                  <a:pt x="3580" y="1321"/>
                </a:lnTo>
                <a:lnTo>
                  <a:pt x="3588" y="1344"/>
                </a:lnTo>
                <a:lnTo>
                  <a:pt x="3573" y="1351"/>
                </a:lnTo>
                <a:lnTo>
                  <a:pt x="3577" y="1377"/>
                </a:lnTo>
                <a:lnTo>
                  <a:pt x="3584" y="1388"/>
                </a:lnTo>
                <a:lnTo>
                  <a:pt x="3575" y="1407"/>
                </a:lnTo>
                <a:lnTo>
                  <a:pt x="3571" y="1416"/>
                </a:lnTo>
                <a:lnTo>
                  <a:pt x="3577" y="1432"/>
                </a:lnTo>
                <a:lnTo>
                  <a:pt x="3580" y="1455"/>
                </a:lnTo>
                <a:lnTo>
                  <a:pt x="3585" y="1482"/>
                </a:lnTo>
                <a:lnTo>
                  <a:pt x="3581" y="1532"/>
                </a:lnTo>
                <a:lnTo>
                  <a:pt x="3574" y="1565"/>
                </a:lnTo>
                <a:lnTo>
                  <a:pt x="3567" y="1594"/>
                </a:lnTo>
                <a:lnTo>
                  <a:pt x="3610" y="1597"/>
                </a:lnTo>
                <a:lnTo>
                  <a:pt x="3610" y="1613"/>
                </a:lnTo>
                <a:lnTo>
                  <a:pt x="3591" y="1616"/>
                </a:lnTo>
                <a:lnTo>
                  <a:pt x="3577" y="1640"/>
                </a:lnTo>
                <a:lnTo>
                  <a:pt x="3573" y="1660"/>
                </a:lnTo>
                <a:lnTo>
                  <a:pt x="3594" y="1666"/>
                </a:lnTo>
                <a:lnTo>
                  <a:pt x="3607" y="1698"/>
                </a:lnTo>
                <a:lnTo>
                  <a:pt x="3616" y="1726"/>
                </a:lnTo>
                <a:lnTo>
                  <a:pt x="3637" y="1721"/>
                </a:lnTo>
                <a:lnTo>
                  <a:pt x="3656" y="1757"/>
                </a:lnTo>
                <a:lnTo>
                  <a:pt x="3676" y="1777"/>
                </a:lnTo>
                <a:lnTo>
                  <a:pt x="3656" y="1806"/>
                </a:lnTo>
                <a:lnTo>
                  <a:pt x="3640" y="1829"/>
                </a:lnTo>
                <a:lnTo>
                  <a:pt x="3673" y="1819"/>
                </a:lnTo>
                <a:lnTo>
                  <a:pt x="3673" y="1849"/>
                </a:lnTo>
                <a:lnTo>
                  <a:pt x="3673" y="1870"/>
                </a:lnTo>
                <a:lnTo>
                  <a:pt x="3698" y="1863"/>
                </a:lnTo>
                <a:lnTo>
                  <a:pt x="3708" y="1885"/>
                </a:lnTo>
                <a:lnTo>
                  <a:pt x="3680" y="1916"/>
                </a:lnTo>
                <a:lnTo>
                  <a:pt x="3659" y="1945"/>
                </a:lnTo>
                <a:lnTo>
                  <a:pt x="3630" y="1975"/>
                </a:lnTo>
                <a:lnTo>
                  <a:pt x="3672" y="1977"/>
                </a:lnTo>
                <a:lnTo>
                  <a:pt x="3698" y="1995"/>
                </a:lnTo>
                <a:lnTo>
                  <a:pt x="3721" y="2000"/>
                </a:lnTo>
                <a:lnTo>
                  <a:pt x="3742" y="2004"/>
                </a:lnTo>
                <a:lnTo>
                  <a:pt x="3781" y="1997"/>
                </a:lnTo>
                <a:lnTo>
                  <a:pt x="3831" y="1980"/>
                </a:lnTo>
                <a:lnTo>
                  <a:pt x="3866" y="1988"/>
                </a:lnTo>
                <a:lnTo>
                  <a:pt x="3873" y="2036"/>
                </a:lnTo>
                <a:lnTo>
                  <a:pt x="3880" y="2057"/>
                </a:lnTo>
                <a:lnTo>
                  <a:pt x="3865" y="2080"/>
                </a:lnTo>
                <a:lnTo>
                  <a:pt x="3885" y="2119"/>
                </a:lnTo>
                <a:lnTo>
                  <a:pt x="3918" y="2158"/>
                </a:lnTo>
                <a:lnTo>
                  <a:pt x="3947" y="2158"/>
                </a:lnTo>
                <a:lnTo>
                  <a:pt x="3937" y="2121"/>
                </a:lnTo>
                <a:lnTo>
                  <a:pt x="3934" y="2093"/>
                </a:lnTo>
                <a:lnTo>
                  <a:pt x="3970" y="2087"/>
                </a:lnTo>
                <a:lnTo>
                  <a:pt x="3984" y="2089"/>
                </a:lnTo>
                <a:lnTo>
                  <a:pt x="3988" y="2067"/>
                </a:lnTo>
                <a:lnTo>
                  <a:pt x="4014" y="2056"/>
                </a:lnTo>
                <a:lnTo>
                  <a:pt x="4043" y="2043"/>
                </a:lnTo>
                <a:lnTo>
                  <a:pt x="4069" y="2036"/>
                </a:lnTo>
                <a:lnTo>
                  <a:pt x="4101" y="2030"/>
                </a:lnTo>
                <a:lnTo>
                  <a:pt x="4115" y="2057"/>
                </a:lnTo>
                <a:lnTo>
                  <a:pt x="4114" y="2086"/>
                </a:lnTo>
                <a:lnTo>
                  <a:pt x="4111" y="2123"/>
                </a:lnTo>
                <a:lnTo>
                  <a:pt x="4098" y="2138"/>
                </a:lnTo>
                <a:lnTo>
                  <a:pt x="4125" y="2146"/>
                </a:lnTo>
                <a:lnTo>
                  <a:pt x="4142" y="2145"/>
                </a:lnTo>
                <a:lnTo>
                  <a:pt x="4157" y="2167"/>
                </a:lnTo>
                <a:lnTo>
                  <a:pt x="4180" y="2200"/>
                </a:lnTo>
                <a:lnTo>
                  <a:pt x="4207" y="2240"/>
                </a:lnTo>
                <a:lnTo>
                  <a:pt x="4230" y="2256"/>
                </a:lnTo>
                <a:lnTo>
                  <a:pt x="4257" y="2280"/>
                </a:lnTo>
                <a:lnTo>
                  <a:pt x="4288" y="2292"/>
                </a:lnTo>
                <a:lnTo>
                  <a:pt x="4263" y="2316"/>
                </a:lnTo>
                <a:lnTo>
                  <a:pt x="4270" y="2332"/>
                </a:lnTo>
                <a:lnTo>
                  <a:pt x="4296" y="2318"/>
                </a:lnTo>
                <a:lnTo>
                  <a:pt x="4315" y="2300"/>
                </a:lnTo>
                <a:lnTo>
                  <a:pt x="4345" y="2297"/>
                </a:lnTo>
                <a:lnTo>
                  <a:pt x="4365" y="2319"/>
                </a:lnTo>
                <a:lnTo>
                  <a:pt x="4385" y="2319"/>
                </a:lnTo>
                <a:lnTo>
                  <a:pt x="4410" y="2349"/>
                </a:lnTo>
                <a:lnTo>
                  <a:pt x="4426" y="2367"/>
                </a:lnTo>
                <a:lnTo>
                  <a:pt x="4408" y="2378"/>
                </a:lnTo>
                <a:lnTo>
                  <a:pt x="4436" y="2387"/>
                </a:lnTo>
                <a:lnTo>
                  <a:pt x="4454" y="2391"/>
                </a:lnTo>
                <a:lnTo>
                  <a:pt x="4472" y="2400"/>
                </a:lnTo>
                <a:lnTo>
                  <a:pt x="4490" y="2400"/>
                </a:lnTo>
                <a:lnTo>
                  <a:pt x="4498" y="2426"/>
                </a:lnTo>
                <a:lnTo>
                  <a:pt x="4492" y="2443"/>
                </a:lnTo>
                <a:lnTo>
                  <a:pt x="4478" y="2451"/>
                </a:lnTo>
                <a:lnTo>
                  <a:pt x="4454" y="2441"/>
                </a:lnTo>
                <a:lnTo>
                  <a:pt x="4424" y="2440"/>
                </a:lnTo>
                <a:lnTo>
                  <a:pt x="4396" y="2430"/>
                </a:lnTo>
                <a:lnTo>
                  <a:pt x="4374" y="2424"/>
                </a:lnTo>
                <a:lnTo>
                  <a:pt x="4391" y="2457"/>
                </a:lnTo>
                <a:lnTo>
                  <a:pt x="4404" y="2492"/>
                </a:lnTo>
                <a:lnTo>
                  <a:pt x="4421" y="2507"/>
                </a:lnTo>
                <a:lnTo>
                  <a:pt x="4443" y="2516"/>
                </a:lnTo>
                <a:lnTo>
                  <a:pt x="4466" y="2531"/>
                </a:lnTo>
                <a:lnTo>
                  <a:pt x="4493" y="2539"/>
                </a:lnTo>
                <a:lnTo>
                  <a:pt x="4521" y="2546"/>
                </a:lnTo>
                <a:lnTo>
                  <a:pt x="4545" y="2552"/>
                </a:lnTo>
                <a:lnTo>
                  <a:pt x="4568" y="2568"/>
                </a:lnTo>
                <a:lnTo>
                  <a:pt x="4603" y="2574"/>
                </a:lnTo>
                <a:lnTo>
                  <a:pt x="4630" y="2569"/>
                </a:lnTo>
                <a:lnTo>
                  <a:pt x="4643" y="2595"/>
                </a:lnTo>
                <a:lnTo>
                  <a:pt x="4647" y="2647"/>
                </a:lnTo>
                <a:lnTo>
                  <a:pt x="4667" y="2689"/>
                </a:lnTo>
                <a:lnTo>
                  <a:pt x="4688" y="2733"/>
                </a:lnTo>
                <a:lnTo>
                  <a:pt x="4702" y="2762"/>
                </a:lnTo>
                <a:lnTo>
                  <a:pt x="4705" y="2787"/>
                </a:lnTo>
                <a:lnTo>
                  <a:pt x="4741" y="2789"/>
                </a:lnTo>
                <a:lnTo>
                  <a:pt x="4765" y="2818"/>
                </a:lnTo>
                <a:lnTo>
                  <a:pt x="4780" y="2822"/>
                </a:lnTo>
                <a:lnTo>
                  <a:pt x="4804" y="2821"/>
                </a:lnTo>
                <a:lnTo>
                  <a:pt x="4826" y="2831"/>
                </a:lnTo>
                <a:lnTo>
                  <a:pt x="4834" y="2843"/>
                </a:lnTo>
                <a:lnTo>
                  <a:pt x="4831" y="2874"/>
                </a:lnTo>
                <a:lnTo>
                  <a:pt x="4813" y="2893"/>
                </a:lnTo>
                <a:lnTo>
                  <a:pt x="4794" y="2913"/>
                </a:lnTo>
                <a:lnTo>
                  <a:pt x="4772" y="2928"/>
                </a:lnTo>
                <a:lnTo>
                  <a:pt x="4787" y="2951"/>
                </a:lnTo>
                <a:lnTo>
                  <a:pt x="4819" y="2963"/>
                </a:lnTo>
                <a:lnTo>
                  <a:pt x="4826" y="2991"/>
                </a:lnTo>
                <a:lnTo>
                  <a:pt x="4795" y="3008"/>
                </a:lnTo>
                <a:lnTo>
                  <a:pt x="4764" y="3035"/>
                </a:lnTo>
                <a:lnTo>
                  <a:pt x="4729" y="3034"/>
                </a:lnTo>
                <a:lnTo>
                  <a:pt x="4686" y="3060"/>
                </a:lnTo>
                <a:lnTo>
                  <a:pt x="4644" y="3079"/>
                </a:lnTo>
                <a:lnTo>
                  <a:pt x="4604" y="3129"/>
                </a:lnTo>
                <a:lnTo>
                  <a:pt x="4646" y="3162"/>
                </a:lnTo>
                <a:lnTo>
                  <a:pt x="4616" y="3181"/>
                </a:lnTo>
                <a:lnTo>
                  <a:pt x="4568" y="3219"/>
                </a:lnTo>
                <a:lnTo>
                  <a:pt x="4521" y="3264"/>
                </a:lnTo>
                <a:lnTo>
                  <a:pt x="4489" y="3284"/>
                </a:lnTo>
                <a:lnTo>
                  <a:pt x="4452" y="3322"/>
                </a:lnTo>
                <a:lnTo>
                  <a:pt x="4421" y="3350"/>
                </a:lnTo>
                <a:lnTo>
                  <a:pt x="4393" y="3359"/>
                </a:lnTo>
                <a:lnTo>
                  <a:pt x="4371" y="3342"/>
                </a:lnTo>
                <a:lnTo>
                  <a:pt x="4367" y="3363"/>
                </a:lnTo>
                <a:lnTo>
                  <a:pt x="4380" y="3389"/>
                </a:lnTo>
                <a:lnTo>
                  <a:pt x="4378" y="3404"/>
                </a:lnTo>
                <a:lnTo>
                  <a:pt x="4397" y="3427"/>
                </a:lnTo>
                <a:lnTo>
                  <a:pt x="4426" y="3430"/>
                </a:lnTo>
                <a:lnTo>
                  <a:pt x="4459" y="3438"/>
                </a:lnTo>
                <a:lnTo>
                  <a:pt x="4449" y="3411"/>
                </a:lnTo>
                <a:lnTo>
                  <a:pt x="4463" y="3394"/>
                </a:lnTo>
                <a:lnTo>
                  <a:pt x="4490" y="3396"/>
                </a:lnTo>
                <a:lnTo>
                  <a:pt x="4526" y="3417"/>
                </a:lnTo>
                <a:lnTo>
                  <a:pt x="4544" y="3435"/>
                </a:lnTo>
                <a:lnTo>
                  <a:pt x="4567" y="3445"/>
                </a:lnTo>
                <a:lnTo>
                  <a:pt x="4608" y="3441"/>
                </a:lnTo>
                <a:lnTo>
                  <a:pt x="4640" y="3438"/>
                </a:lnTo>
                <a:lnTo>
                  <a:pt x="4653" y="3480"/>
                </a:lnTo>
                <a:lnTo>
                  <a:pt x="4647" y="3513"/>
                </a:lnTo>
                <a:lnTo>
                  <a:pt x="4624" y="3523"/>
                </a:lnTo>
                <a:lnTo>
                  <a:pt x="4598" y="3535"/>
                </a:lnTo>
                <a:lnTo>
                  <a:pt x="4620" y="3543"/>
                </a:lnTo>
                <a:lnTo>
                  <a:pt x="4634" y="3555"/>
                </a:lnTo>
                <a:lnTo>
                  <a:pt x="4662" y="3527"/>
                </a:lnTo>
                <a:lnTo>
                  <a:pt x="4689" y="3523"/>
                </a:lnTo>
                <a:lnTo>
                  <a:pt x="4702" y="3549"/>
                </a:lnTo>
                <a:lnTo>
                  <a:pt x="4680" y="3565"/>
                </a:lnTo>
                <a:lnTo>
                  <a:pt x="4650" y="3583"/>
                </a:lnTo>
                <a:lnTo>
                  <a:pt x="4611" y="3593"/>
                </a:lnTo>
                <a:lnTo>
                  <a:pt x="4596" y="3593"/>
                </a:lnTo>
                <a:lnTo>
                  <a:pt x="4567" y="3615"/>
                </a:lnTo>
                <a:lnTo>
                  <a:pt x="4531" y="3634"/>
                </a:lnTo>
                <a:lnTo>
                  <a:pt x="4498" y="3618"/>
                </a:lnTo>
                <a:lnTo>
                  <a:pt x="4463" y="3581"/>
                </a:lnTo>
                <a:lnTo>
                  <a:pt x="4431" y="3578"/>
                </a:lnTo>
                <a:lnTo>
                  <a:pt x="4403" y="3621"/>
                </a:lnTo>
                <a:lnTo>
                  <a:pt x="4452" y="3634"/>
                </a:lnTo>
                <a:lnTo>
                  <a:pt x="4478" y="3675"/>
                </a:lnTo>
                <a:lnTo>
                  <a:pt x="4493" y="3706"/>
                </a:lnTo>
                <a:lnTo>
                  <a:pt x="4446" y="3746"/>
                </a:lnTo>
                <a:lnTo>
                  <a:pt x="4419" y="3765"/>
                </a:lnTo>
                <a:lnTo>
                  <a:pt x="4393" y="3778"/>
                </a:lnTo>
                <a:lnTo>
                  <a:pt x="4426" y="3769"/>
                </a:lnTo>
                <a:lnTo>
                  <a:pt x="4462" y="3765"/>
                </a:lnTo>
                <a:lnTo>
                  <a:pt x="4437" y="3779"/>
                </a:lnTo>
                <a:lnTo>
                  <a:pt x="4430" y="3796"/>
                </a:lnTo>
                <a:lnTo>
                  <a:pt x="4390" y="3818"/>
                </a:lnTo>
                <a:lnTo>
                  <a:pt x="4341" y="3842"/>
                </a:lnTo>
                <a:lnTo>
                  <a:pt x="4355" y="3816"/>
                </a:lnTo>
                <a:lnTo>
                  <a:pt x="4355" y="3778"/>
                </a:lnTo>
                <a:lnTo>
                  <a:pt x="4345" y="3776"/>
                </a:lnTo>
                <a:lnTo>
                  <a:pt x="4326" y="3805"/>
                </a:lnTo>
                <a:lnTo>
                  <a:pt x="4290" y="3841"/>
                </a:lnTo>
                <a:lnTo>
                  <a:pt x="4270" y="3864"/>
                </a:lnTo>
                <a:lnTo>
                  <a:pt x="4247" y="3888"/>
                </a:lnTo>
                <a:lnTo>
                  <a:pt x="4233" y="3916"/>
                </a:lnTo>
                <a:lnTo>
                  <a:pt x="4214" y="3947"/>
                </a:lnTo>
                <a:lnTo>
                  <a:pt x="4229" y="3975"/>
                </a:lnTo>
                <a:lnTo>
                  <a:pt x="4236" y="4005"/>
                </a:lnTo>
                <a:lnTo>
                  <a:pt x="4204" y="4052"/>
                </a:lnTo>
                <a:lnTo>
                  <a:pt x="4198" y="4097"/>
                </a:lnTo>
                <a:lnTo>
                  <a:pt x="4210" y="4146"/>
                </a:lnTo>
                <a:lnTo>
                  <a:pt x="4185" y="4179"/>
                </a:lnTo>
                <a:lnTo>
                  <a:pt x="4147" y="4162"/>
                </a:lnTo>
                <a:lnTo>
                  <a:pt x="4121" y="4131"/>
                </a:lnTo>
                <a:lnTo>
                  <a:pt x="4115" y="4101"/>
                </a:lnTo>
                <a:lnTo>
                  <a:pt x="4115" y="4077"/>
                </a:lnTo>
                <a:lnTo>
                  <a:pt x="4092" y="4039"/>
                </a:lnTo>
                <a:lnTo>
                  <a:pt x="4073" y="4015"/>
                </a:lnTo>
                <a:lnTo>
                  <a:pt x="4066" y="3995"/>
                </a:lnTo>
                <a:lnTo>
                  <a:pt x="4065" y="3975"/>
                </a:lnTo>
                <a:lnTo>
                  <a:pt x="4065" y="3934"/>
                </a:lnTo>
                <a:lnTo>
                  <a:pt x="4060" y="3896"/>
                </a:lnTo>
                <a:lnTo>
                  <a:pt x="4059" y="3860"/>
                </a:lnTo>
                <a:lnTo>
                  <a:pt x="4072" y="3816"/>
                </a:lnTo>
                <a:lnTo>
                  <a:pt x="4075" y="3803"/>
                </a:lnTo>
                <a:lnTo>
                  <a:pt x="4079" y="3795"/>
                </a:lnTo>
                <a:lnTo>
                  <a:pt x="4066" y="3795"/>
                </a:lnTo>
                <a:lnTo>
                  <a:pt x="4055" y="3837"/>
                </a:lnTo>
                <a:lnTo>
                  <a:pt x="4056" y="3857"/>
                </a:lnTo>
                <a:lnTo>
                  <a:pt x="4056" y="3860"/>
                </a:lnTo>
                <a:lnTo>
                  <a:pt x="4034" y="3873"/>
                </a:lnTo>
                <a:lnTo>
                  <a:pt x="4021" y="3838"/>
                </a:lnTo>
                <a:lnTo>
                  <a:pt x="4023" y="3801"/>
                </a:lnTo>
                <a:lnTo>
                  <a:pt x="4004" y="3756"/>
                </a:lnTo>
                <a:lnTo>
                  <a:pt x="4000" y="3788"/>
                </a:lnTo>
                <a:lnTo>
                  <a:pt x="3997" y="3835"/>
                </a:lnTo>
                <a:lnTo>
                  <a:pt x="3990" y="3878"/>
                </a:lnTo>
                <a:lnTo>
                  <a:pt x="3994" y="3921"/>
                </a:lnTo>
                <a:lnTo>
                  <a:pt x="3984" y="3973"/>
                </a:lnTo>
                <a:lnTo>
                  <a:pt x="3980" y="3990"/>
                </a:lnTo>
                <a:lnTo>
                  <a:pt x="3972" y="4022"/>
                </a:lnTo>
                <a:lnTo>
                  <a:pt x="3981" y="4054"/>
                </a:lnTo>
                <a:lnTo>
                  <a:pt x="3984" y="4104"/>
                </a:lnTo>
                <a:lnTo>
                  <a:pt x="3964" y="4142"/>
                </a:lnTo>
                <a:lnTo>
                  <a:pt x="3926" y="4176"/>
                </a:lnTo>
                <a:lnTo>
                  <a:pt x="3911" y="4223"/>
                </a:lnTo>
                <a:lnTo>
                  <a:pt x="3860" y="4213"/>
                </a:lnTo>
                <a:lnTo>
                  <a:pt x="3869" y="4236"/>
                </a:lnTo>
                <a:lnTo>
                  <a:pt x="3867" y="4265"/>
                </a:lnTo>
                <a:lnTo>
                  <a:pt x="3842" y="4259"/>
                </a:lnTo>
                <a:lnTo>
                  <a:pt x="3823" y="4285"/>
                </a:lnTo>
                <a:lnTo>
                  <a:pt x="3791" y="4310"/>
                </a:lnTo>
                <a:lnTo>
                  <a:pt x="3729" y="4337"/>
                </a:lnTo>
                <a:lnTo>
                  <a:pt x="3703" y="4321"/>
                </a:lnTo>
                <a:lnTo>
                  <a:pt x="3672" y="4346"/>
                </a:lnTo>
                <a:lnTo>
                  <a:pt x="3688" y="4364"/>
                </a:lnTo>
                <a:lnTo>
                  <a:pt x="3657" y="4406"/>
                </a:lnTo>
                <a:lnTo>
                  <a:pt x="3637" y="4429"/>
                </a:lnTo>
                <a:lnTo>
                  <a:pt x="3604" y="4431"/>
                </a:lnTo>
                <a:lnTo>
                  <a:pt x="3578" y="4455"/>
                </a:lnTo>
                <a:lnTo>
                  <a:pt x="3555" y="4449"/>
                </a:lnTo>
                <a:lnTo>
                  <a:pt x="3501" y="4445"/>
                </a:lnTo>
                <a:lnTo>
                  <a:pt x="3469" y="4444"/>
                </a:lnTo>
                <a:lnTo>
                  <a:pt x="3505" y="4451"/>
                </a:lnTo>
                <a:lnTo>
                  <a:pt x="3502" y="4485"/>
                </a:lnTo>
                <a:lnTo>
                  <a:pt x="3545" y="4526"/>
                </a:lnTo>
                <a:lnTo>
                  <a:pt x="3590" y="4576"/>
                </a:lnTo>
                <a:lnTo>
                  <a:pt x="3570" y="4605"/>
                </a:lnTo>
                <a:lnTo>
                  <a:pt x="3493" y="4661"/>
                </a:lnTo>
                <a:lnTo>
                  <a:pt x="3282" y="4610"/>
                </a:lnTo>
                <a:lnTo>
                  <a:pt x="3407" y="4667"/>
                </a:lnTo>
                <a:lnTo>
                  <a:pt x="3528" y="4763"/>
                </a:lnTo>
                <a:lnTo>
                  <a:pt x="3429" y="4772"/>
                </a:lnTo>
                <a:lnTo>
                  <a:pt x="3594" y="4803"/>
                </a:lnTo>
                <a:lnTo>
                  <a:pt x="3584" y="4846"/>
                </a:lnTo>
                <a:lnTo>
                  <a:pt x="3549" y="4810"/>
                </a:lnTo>
                <a:lnTo>
                  <a:pt x="3478" y="4855"/>
                </a:lnTo>
                <a:lnTo>
                  <a:pt x="3562" y="4898"/>
                </a:lnTo>
                <a:lnTo>
                  <a:pt x="3555" y="4928"/>
                </a:lnTo>
                <a:lnTo>
                  <a:pt x="3584" y="4950"/>
                </a:lnTo>
                <a:lnTo>
                  <a:pt x="3541" y="4976"/>
                </a:lnTo>
                <a:lnTo>
                  <a:pt x="3577" y="5005"/>
                </a:lnTo>
                <a:lnTo>
                  <a:pt x="3529" y="5025"/>
                </a:lnTo>
                <a:lnTo>
                  <a:pt x="3432" y="4956"/>
                </a:lnTo>
                <a:lnTo>
                  <a:pt x="3515" y="5066"/>
                </a:lnTo>
                <a:lnTo>
                  <a:pt x="3562" y="5111"/>
                </a:lnTo>
                <a:lnTo>
                  <a:pt x="3519" y="5120"/>
                </a:lnTo>
                <a:lnTo>
                  <a:pt x="3542" y="5160"/>
                </a:lnTo>
                <a:lnTo>
                  <a:pt x="3501" y="5169"/>
                </a:lnTo>
                <a:lnTo>
                  <a:pt x="3437" y="5133"/>
                </a:lnTo>
                <a:lnTo>
                  <a:pt x="3450" y="5196"/>
                </a:lnTo>
                <a:lnTo>
                  <a:pt x="3542" y="5236"/>
                </a:lnTo>
                <a:lnTo>
                  <a:pt x="3548" y="5337"/>
                </a:lnTo>
                <a:lnTo>
                  <a:pt x="3370" y="5207"/>
                </a:lnTo>
                <a:lnTo>
                  <a:pt x="3436" y="5322"/>
                </a:lnTo>
                <a:lnTo>
                  <a:pt x="3380" y="5315"/>
                </a:lnTo>
                <a:lnTo>
                  <a:pt x="3509" y="5445"/>
                </a:lnTo>
                <a:lnTo>
                  <a:pt x="3503" y="5462"/>
                </a:lnTo>
                <a:lnTo>
                  <a:pt x="3362" y="5330"/>
                </a:lnTo>
                <a:lnTo>
                  <a:pt x="3360" y="5357"/>
                </a:lnTo>
                <a:lnTo>
                  <a:pt x="3496" y="5486"/>
                </a:lnTo>
                <a:lnTo>
                  <a:pt x="3529" y="5535"/>
                </a:lnTo>
                <a:lnTo>
                  <a:pt x="3489" y="5574"/>
                </a:lnTo>
                <a:lnTo>
                  <a:pt x="3467" y="5613"/>
                </a:lnTo>
                <a:lnTo>
                  <a:pt x="3498" y="5653"/>
                </a:lnTo>
                <a:lnTo>
                  <a:pt x="3482" y="5699"/>
                </a:lnTo>
                <a:lnTo>
                  <a:pt x="3420" y="5658"/>
                </a:lnTo>
                <a:lnTo>
                  <a:pt x="3429" y="5708"/>
                </a:lnTo>
                <a:lnTo>
                  <a:pt x="3450" y="5737"/>
                </a:lnTo>
                <a:lnTo>
                  <a:pt x="3501" y="5740"/>
                </a:lnTo>
                <a:lnTo>
                  <a:pt x="3534" y="5807"/>
                </a:lnTo>
                <a:lnTo>
                  <a:pt x="3525" y="5883"/>
                </a:lnTo>
                <a:lnTo>
                  <a:pt x="3479" y="5951"/>
                </a:lnTo>
                <a:lnTo>
                  <a:pt x="3467" y="5941"/>
                </a:lnTo>
                <a:lnTo>
                  <a:pt x="3453" y="5942"/>
                </a:lnTo>
                <a:lnTo>
                  <a:pt x="3463" y="6021"/>
                </a:lnTo>
                <a:lnTo>
                  <a:pt x="3407" y="6059"/>
                </a:lnTo>
                <a:lnTo>
                  <a:pt x="3410" y="6091"/>
                </a:lnTo>
                <a:lnTo>
                  <a:pt x="3426" y="6129"/>
                </a:lnTo>
                <a:lnTo>
                  <a:pt x="3394" y="6162"/>
                </a:lnTo>
                <a:lnTo>
                  <a:pt x="3413" y="6206"/>
                </a:lnTo>
                <a:lnTo>
                  <a:pt x="3455" y="6266"/>
                </a:lnTo>
                <a:lnTo>
                  <a:pt x="3476" y="6308"/>
                </a:lnTo>
                <a:lnTo>
                  <a:pt x="3463" y="6360"/>
                </a:lnTo>
                <a:lnTo>
                  <a:pt x="3432" y="6410"/>
                </a:lnTo>
                <a:lnTo>
                  <a:pt x="3394" y="6421"/>
                </a:lnTo>
                <a:lnTo>
                  <a:pt x="3426" y="6465"/>
                </a:lnTo>
                <a:lnTo>
                  <a:pt x="3403" y="6498"/>
                </a:lnTo>
                <a:lnTo>
                  <a:pt x="3414" y="6513"/>
                </a:lnTo>
                <a:lnTo>
                  <a:pt x="3384" y="6646"/>
                </a:lnTo>
                <a:lnTo>
                  <a:pt x="3413" y="6656"/>
                </a:lnTo>
                <a:lnTo>
                  <a:pt x="3437" y="6637"/>
                </a:lnTo>
                <a:lnTo>
                  <a:pt x="3426" y="6685"/>
                </a:lnTo>
                <a:lnTo>
                  <a:pt x="3380" y="6680"/>
                </a:lnTo>
                <a:lnTo>
                  <a:pt x="3374" y="6745"/>
                </a:lnTo>
                <a:lnTo>
                  <a:pt x="3381" y="6815"/>
                </a:lnTo>
                <a:lnTo>
                  <a:pt x="3316" y="6833"/>
                </a:lnTo>
                <a:lnTo>
                  <a:pt x="3289" y="6883"/>
                </a:lnTo>
                <a:lnTo>
                  <a:pt x="3272" y="6967"/>
                </a:lnTo>
                <a:lnTo>
                  <a:pt x="3242" y="7041"/>
                </a:lnTo>
                <a:lnTo>
                  <a:pt x="3217" y="7113"/>
                </a:lnTo>
                <a:lnTo>
                  <a:pt x="3197" y="7197"/>
                </a:lnTo>
                <a:lnTo>
                  <a:pt x="3188" y="7294"/>
                </a:lnTo>
                <a:lnTo>
                  <a:pt x="3180" y="7326"/>
                </a:lnTo>
                <a:lnTo>
                  <a:pt x="3162" y="7391"/>
                </a:lnTo>
                <a:lnTo>
                  <a:pt x="3066" y="7539"/>
                </a:lnTo>
                <a:lnTo>
                  <a:pt x="3050" y="7513"/>
                </a:lnTo>
                <a:lnTo>
                  <a:pt x="3026" y="7515"/>
                </a:lnTo>
                <a:lnTo>
                  <a:pt x="3050" y="7431"/>
                </a:lnTo>
                <a:lnTo>
                  <a:pt x="3006" y="7467"/>
                </a:lnTo>
                <a:lnTo>
                  <a:pt x="2973" y="7422"/>
                </a:lnTo>
                <a:lnTo>
                  <a:pt x="2905" y="7425"/>
                </a:lnTo>
                <a:lnTo>
                  <a:pt x="2898" y="7389"/>
                </a:lnTo>
                <a:lnTo>
                  <a:pt x="2856" y="7430"/>
                </a:lnTo>
                <a:lnTo>
                  <a:pt x="2829" y="7428"/>
                </a:lnTo>
                <a:lnTo>
                  <a:pt x="2827" y="7458"/>
                </a:lnTo>
                <a:lnTo>
                  <a:pt x="2798" y="7425"/>
                </a:lnTo>
                <a:lnTo>
                  <a:pt x="2767" y="7433"/>
                </a:lnTo>
                <a:lnTo>
                  <a:pt x="2755" y="7484"/>
                </a:lnTo>
                <a:lnTo>
                  <a:pt x="2738" y="7499"/>
                </a:lnTo>
                <a:lnTo>
                  <a:pt x="2705" y="7489"/>
                </a:lnTo>
                <a:lnTo>
                  <a:pt x="2709" y="7440"/>
                </a:lnTo>
                <a:lnTo>
                  <a:pt x="2688" y="7437"/>
                </a:lnTo>
                <a:lnTo>
                  <a:pt x="2616" y="7464"/>
                </a:lnTo>
                <a:lnTo>
                  <a:pt x="2557" y="7468"/>
                </a:lnTo>
                <a:lnTo>
                  <a:pt x="2547" y="7418"/>
                </a:lnTo>
                <a:lnTo>
                  <a:pt x="2518" y="7430"/>
                </a:lnTo>
                <a:lnTo>
                  <a:pt x="2522" y="7470"/>
                </a:lnTo>
                <a:lnTo>
                  <a:pt x="2442" y="7466"/>
                </a:lnTo>
                <a:lnTo>
                  <a:pt x="2416" y="7481"/>
                </a:lnTo>
                <a:lnTo>
                  <a:pt x="2397" y="7458"/>
                </a:lnTo>
                <a:lnTo>
                  <a:pt x="2357" y="7479"/>
                </a:lnTo>
                <a:lnTo>
                  <a:pt x="2316" y="7460"/>
                </a:lnTo>
                <a:lnTo>
                  <a:pt x="2299" y="7504"/>
                </a:lnTo>
                <a:lnTo>
                  <a:pt x="2325" y="7539"/>
                </a:lnTo>
                <a:lnTo>
                  <a:pt x="2335" y="7582"/>
                </a:lnTo>
                <a:lnTo>
                  <a:pt x="2371" y="7612"/>
                </a:lnTo>
                <a:lnTo>
                  <a:pt x="2334" y="7663"/>
                </a:lnTo>
                <a:lnTo>
                  <a:pt x="2302" y="7668"/>
                </a:lnTo>
                <a:lnTo>
                  <a:pt x="2269" y="7663"/>
                </a:lnTo>
                <a:lnTo>
                  <a:pt x="2250" y="7635"/>
                </a:lnTo>
                <a:lnTo>
                  <a:pt x="2247" y="7608"/>
                </a:lnTo>
                <a:lnTo>
                  <a:pt x="2229" y="7627"/>
                </a:lnTo>
                <a:lnTo>
                  <a:pt x="2214" y="7612"/>
                </a:lnTo>
                <a:lnTo>
                  <a:pt x="2170" y="7620"/>
                </a:lnTo>
                <a:lnTo>
                  <a:pt x="2164" y="7660"/>
                </a:lnTo>
                <a:lnTo>
                  <a:pt x="2124" y="7716"/>
                </a:lnTo>
                <a:lnTo>
                  <a:pt x="2091" y="7716"/>
                </a:lnTo>
                <a:lnTo>
                  <a:pt x="2082" y="7760"/>
                </a:lnTo>
                <a:lnTo>
                  <a:pt x="2020" y="7850"/>
                </a:lnTo>
                <a:lnTo>
                  <a:pt x="1996" y="7935"/>
                </a:lnTo>
                <a:lnTo>
                  <a:pt x="1997" y="8018"/>
                </a:lnTo>
                <a:lnTo>
                  <a:pt x="2052" y="8073"/>
                </a:lnTo>
                <a:lnTo>
                  <a:pt x="2052" y="8137"/>
                </a:lnTo>
                <a:lnTo>
                  <a:pt x="2106" y="8198"/>
                </a:lnTo>
                <a:lnTo>
                  <a:pt x="2106" y="8267"/>
                </a:lnTo>
                <a:lnTo>
                  <a:pt x="2075" y="8309"/>
                </a:lnTo>
                <a:lnTo>
                  <a:pt x="2039" y="8363"/>
                </a:lnTo>
                <a:lnTo>
                  <a:pt x="2030" y="8383"/>
                </a:lnTo>
                <a:lnTo>
                  <a:pt x="2014" y="8419"/>
                </a:lnTo>
                <a:lnTo>
                  <a:pt x="1928" y="8421"/>
                </a:lnTo>
                <a:lnTo>
                  <a:pt x="1915" y="8432"/>
                </a:lnTo>
                <a:lnTo>
                  <a:pt x="1829" y="8359"/>
                </a:lnTo>
                <a:lnTo>
                  <a:pt x="1773" y="8380"/>
                </a:lnTo>
                <a:lnTo>
                  <a:pt x="1679" y="8385"/>
                </a:lnTo>
                <a:lnTo>
                  <a:pt x="1656" y="8395"/>
                </a:lnTo>
                <a:lnTo>
                  <a:pt x="1640" y="8391"/>
                </a:lnTo>
                <a:lnTo>
                  <a:pt x="1617" y="8424"/>
                </a:lnTo>
                <a:lnTo>
                  <a:pt x="1584" y="8438"/>
                </a:lnTo>
                <a:lnTo>
                  <a:pt x="1537" y="8428"/>
                </a:lnTo>
                <a:lnTo>
                  <a:pt x="1443" y="8497"/>
                </a:lnTo>
                <a:lnTo>
                  <a:pt x="1331" y="8464"/>
                </a:lnTo>
                <a:lnTo>
                  <a:pt x="1279" y="8451"/>
                </a:lnTo>
                <a:lnTo>
                  <a:pt x="1255" y="8458"/>
                </a:lnTo>
                <a:lnTo>
                  <a:pt x="1184" y="8419"/>
                </a:lnTo>
                <a:lnTo>
                  <a:pt x="1152" y="8447"/>
                </a:lnTo>
                <a:lnTo>
                  <a:pt x="1127" y="8424"/>
                </a:lnTo>
                <a:lnTo>
                  <a:pt x="1083" y="8452"/>
                </a:lnTo>
                <a:lnTo>
                  <a:pt x="1079" y="8444"/>
                </a:lnTo>
                <a:lnTo>
                  <a:pt x="1102" y="8386"/>
                </a:lnTo>
                <a:lnTo>
                  <a:pt x="1124" y="8382"/>
                </a:lnTo>
                <a:lnTo>
                  <a:pt x="1137" y="8406"/>
                </a:lnTo>
                <a:lnTo>
                  <a:pt x="1174" y="8406"/>
                </a:lnTo>
                <a:lnTo>
                  <a:pt x="1170" y="8360"/>
                </a:lnTo>
                <a:lnTo>
                  <a:pt x="1188" y="8357"/>
                </a:lnTo>
                <a:lnTo>
                  <a:pt x="1157" y="8278"/>
                </a:lnTo>
                <a:lnTo>
                  <a:pt x="1132" y="8280"/>
                </a:lnTo>
                <a:lnTo>
                  <a:pt x="1150" y="8254"/>
                </a:lnTo>
                <a:lnTo>
                  <a:pt x="1138" y="8206"/>
                </a:lnTo>
                <a:lnTo>
                  <a:pt x="1186" y="8172"/>
                </a:lnTo>
                <a:lnTo>
                  <a:pt x="1237" y="8119"/>
                </a:lnTo>
                <a:lnTo>
                  <a:pt x="1243" y="8103"/>
                </a:lnTo>
                <a:lnTo>
                  <a:pt x="1234" y="8055"/>
                </a:lnTo>
                <a:lnTo>
                  <a:pt x="1219" y="8028"/>
                </a:lnTo>
                <a:lnTo>
                  <a:pt x="1197" y="8017"/>
                </a:lnTo>
                <a:lnTo>
                  <a:pt x="1183" y="8027"/>
                </a:lnTo>
                <a:lnTo>
                  <a:pt x="1174" y="8018"/>
                </a:lnTo>
                <a:lnTo>
                  <a:pt x="1174" y="7992"/>
                </a:lnTo>
                <a:lnTo>
                  <a:pt x="1155" y="8004"/>
                </a:lnTo>
                <a:lnTo>
                  <a:pt x="1138" y="7986"/>
                </a:lnTo>
                <a:lnTo>
                  <a:pt x="1158" y="7929"/>
                </a:lnTo>
                <a:lnTo>
                  <a:pt x="1137" y="7876"/>
                </a:lnTo>
                <a:lnTo>
                  <a:pt x="1118" y="7855"/>
                </a:lnTo>
                <a:lnTo>
                  <a:pt x="1089" y="7871"/>
                </a:lnTo>
                <a:lnTo>
                  <a:pt x="1072" y="7819"/>
                </a:lnTo>
                <a:lnTo>
                  <a:pt x="1068" y="7782"/>
                </a:lnTo>
                <a:lnTo>
                  <a:pt x="1032" y="7716"/>
                </a:lnTo>
                <a:lnTo>
                  <a:pt x="983" y="7599"/>
                </a:lnTo>
                <a:lnTo>
                  <a:pt x="939" y="7543"/>
                </a:lnTo>
                <a:lnTo>
                  <a:pt x="909" y="7468"/>
                </a:lnTo>
                <a:lnTo>
                  <a:pt x="889" y="7389"/>
                </a:lnTo>
                <a:lnTo>
                  <a:pt x="870" y="7353"/>
                </a:lnTo>
                <a:lnTo>
                  <a:pt x="839" y="7325"/>
                </a:lnTo>
                <a:lnTo>
                  <a:pt x="906" y="7335"/>
                </a:lnTo>
                <a:lnTo>
                  <a:pt x="975" y="7372"/>
                </a:lnTo>
                <a:lnTo>
                  <a:pt x="988" y="7401"/>
                </a:lnTo>
                <a:lnTo>
                  <a:pt x="1001" y="7417"/>
                </a:lnTo>
                <a:lnTo>
                  <a:pt x="1023" y="7404"/>
                </a:lnTo>
                <a:lnTo>
                  <a:pt x="1052" y="7417"/>
                </a:lnTo>
                <a:lnTo>
                  <a:pt x="1060" y="7408"/>
                </a:lnTo>
                <a:lnTo>
                  <a:pt x="1079" y="7391"/>
                </a:lnTo>
                <a:lnTo>
                  <a:pt x="1089" y="7348"/>
                </a:lnTo>
                <a:lnTo>
                  <a:pt x="1047" y="7310"/>
                </a:lnTo>
                <a:lnTo>
                  <a:pt x="1024" y="7243"/>
                </a:lnTo>
                <a:lnTo>
                  <a:pt x="1003" y="7235"/>
                </a:lnTo>
                <a:lnTo>
                  <a:pt x="987" y="7214"/>
                </a:lnTo>
                <a:lnTo>
                  <a:pt x="951" y="7210"/>
                </a:lnTo>
                <a:lnTo>
                  <a:pt x="950" y="7165"/>
                </a:lnTo>
                <a:lnTo>
                  <a:pt x="968" y="7132"/>
                </a:lnTo>
                <a:lnTo>
                  <a:pt x="1016" y="7109"/>
                </a:lnTo>
                <a:lnTo>
                  <a:pt x="1086" y="7151"/>
                </a:lnTo>
                <a:lnTo>
                  <a:pt x="1115" y="7146"/>
                </a:lnTo>
                <a:lnTo>
                  <a:pt x="1128" y="7126"/>
                </a:lnTo>
                <a:lnTo>
                  <a:pt x="1148" y="7096"/>
                </a:lnTo>
                <a:lnTo>
                  <a:pt x="1154" y="6985"/>
                </a:lnTo>
                <a:lnTo>
                  <a:pt x="1144" y="6965"/>
                </a:lnTo>
                <a:lnTo>
                  <a:pt x="1116" y="6890"/>
                </a:lnTo>
                <a:lnTo>
                  <a:pt x="1092" y="6876"/>
                </a:lnTo>
                <a:lnTo>
                  <a:pt x="1049" y="6897"/>
                </a:lnTo>
                <a:lnTo>
                  <a:pt x="1023" y="6903"/>
                </a:lnTo>
                <a:lnTo>
                  <a:pt x="1010" y="6851"/>
                </a:lnTo>
                <a:lnTo>
                  <a:pt x="981" y="6849"/>
                </a:lnTo>
                <a:lnTo>
                  <a:pt x="984" y="6817"/>
                </a:lnTo>
                <a:lnTo>
                  <a:pt x="967" y="6803"/>
                </a:lnTo>
                <a:lnTo>
                  <a:pt x="950" y="6764"/>
                </a:lnTo>
                <a:lnTo>
                  <a:pt x="935" y="6713"/>
                </a:lnTo>
                <a:lnTo>
                  <a:pt x="939" y="6696"/>
                </a:lnTo>
                <a:lnTo>
                  <a:pt x="919" y="6656"/>
                </a:lnTo>
                <a:lnTo>
                  <a:pt x="899" y="6659"/>
                </a:lnTo>
                <a:lnTo>
                  <a:pt x="862" y="6598"/>
                </a:lnTo>
                <a:lnTo>
                  <a:pt x="826" y="6593"/>
                </a:lnTo>
                <a:lnTo>
                  <a:pt x="778" y="6567"/>
                </a:lnTo>
                <a:lnTo>
                  <a:pt x="773" y="6492"/>
                </a:lnTo>
                <a:lnTo>
                  <a:pt x="770" y="6456"/>
                </a:lnTo>
                <a:lnTo>
                  <a:pt x="719" y="6388"/>
                </a:lnTo>
                <a:lnTo>
                  <a:pt x="699" y="6341"/>
                </a:lnTo>
                <a:lnTo>
                  <a:pt x="675" y="6331"/>
                </a:lnTo>
                <a:lnTo>
                  <a:pt x="686" y="6308"/>
                </a:lnTo>
                <a:lnTo>
                  <a:pt x="659" y="6206"/>
                </a:lnTo>
                <a:lnTo>
                  <a:pt x="606" y="6177"/>
                </a:lnTo>
                <a:lnTo>
                  <a:pt x="607" y="6155"/>
                </a:lnTo>
                <a:lnTo>
                  <a:pt x="629" y="6122"/>
                </a:lnTo>
                <a:lnTo>
                  <a:pt x="645" y="6122"/>
                </a:lnTo>
                <a:lnTo>
                  <a:pt x="645" y="6059"/>
                </a:lnTo>
                <a:lnTo>
                  <a:pt x="591" y="6057"/>
                </a:lnTo>
                <a:lnTo>
                  <a:pt x="610" y="6019"/>
                </a:lnTo>
                <a:lnTo>
                  <a:pt x="620" y="5986"/>
                </a:lnTo>
                <a:lnTo>
                  <a:pt x="598" y="5987"/>
                </a:lnTo>
                <a:lnTo>
                  <a:pt x="604" y="5971"/>
                </a:lnTo>
                <a:lnTo>
                  <a:pt x="590" y="5914"/>
                </a:lnTo>
                <a:lnTo>
                  <a:pt x="565" y="5967"/>
                </a:lnTo>
                <a:lnTo>
                  <a:pt x="560" y="5987"/>
                </a:lnTo>
                <a:lnTo>
                  <a:pt x="558" y="6039"/>
                </a:lnTo>
                <a:lnTo>
                  <a:pt x="532" y="6016"/>
                </a:lnTo>
                <a:lnTo>
                  <a:pt x="512" y="6036"/>
                </a:lnTo>
                <a:lnTo>
                  <a:pt x="511" y="5987"/>
                </a:lnTo>
                <a:lnTo>
                  <a:pt x="489" y="5994"/>
                </a:lnTo>
                <a:lnTo>
                  <a:pt x="479" y="5922"/>
                </a:lnTo>
                <a:lnTo>
                  <a:pt x="502" y="5827"/>
                </a:lnTo>
                <a:lnTo>
                  <a:pt x="504" y="5786"/>
                </a:lnTo>
                <a:lnTo>
                  <a:pt x="504" y="5709"/>
                </a:lnTo>
                <a:lnTo>
                  <a:pt x="493" y="5689"/>
                </a:lnTo>
                <a:lnTo>
                  <a:pt x="475" y="5725"/>
                </a:lnTo>
                <a:lnTo>
                  <a:pt x="465" y="5683"/>
                </a:lnTo>
                <a:lnTo>
                  <a:pt x="445" y="5672"/>
                </a:lnTo>
                <a:lnTo>
                  <a:pt x="447" y="5640"/>
                </a:lnTo>
                <a:lnTo>
                  <a:pt x="532" y="5589"/>
                </a:lnTo>
                <a:lnTo>
                  <a:pt x="462" y="5624"/>
                </a:lnTo>
                <a:lnTo>
                  <a:pt x="424" y="5607"/>
                </a:lnTo>
                <a:lnTo>
                  <a:pt x="358" y="5610"/>
                </a:lnTo>
                <a:lnTo>
                  <a:pt x="378" y="5548"/>
                </a:lnTo>
                <a:lnTo>
                  <a:pt x="429" y="5537"/>
                </a:lnTo>
                <a:lnTo>
                  <a:pt x="450" y="5496"/>
                </a:lnTo>
                <a:lnTo>
                  <a:pt x="377" y="5509"/>
                </a:lnTo>
                <a:lnTo>
                  <a:pt x="367" y="5462"/>
                </a:lnTo>
                <a:lnTo>
                  <a:pt x="355" y="5445"/>
                </a:lnTo>
                <a:lnTo>
                  <a:pt x="363" y="5399"/>
                </a:lnTo>
                <a:lnTo>
                  <a:pt x="365" y="5377"/>
                </a:lnTo>
                <a:lnTo>
                  <a:pt x="407" y="5368"/>
                </a:lnTo>
                <a:lnTo>
                  <a:pt x="409" y="5338"/>
                </a:lnTo>
                <a:lnTo>
                  <a:pt x="386" y="5332"/>
                </a:lnTo>
                <a:lnTo>
                  <a:pt x="430" y="5245"/>
                </a:lnTo>
                <a:lnTo>
                  <a:pt x="436" y="5169"/>
                </a:lnTo>
                <a:lnTo>
                  <a:pt x="447" y="5094"/>
                </a:lnTo>
                <a:lnTo>
                  <a:pt x="463" y="5035"/>
                </a:lnTo>
                <a:lnTo>
                  <a:pt x="466" y="4970"/>
                </a:lnTo>
                <a:lnTo>
                  <a:pt x="457" y="4928"/>
                </a:lnTo>
                <a:lnTo>
                  <a:pt x="436" y="4915"/>
                </a:lnTo>
                <a:lnTo>
                  <a:pt x="447" y="4879"/>
                </a:lnTo>
                <a:lnTo>
                  <a:pt x="505" y="4845"/>
                </a:lnTo>
                <a:lnTo>
                  <a:pt x="433" y="4871"/>
                </a:lnTo>
                <a:lnTo>
                  <a:pt x="365" y="4861"/>
                </a:lnTo>
                <a:lnTo>
                  <a:pt x="325" y="4931"/>
                </a:lnTo>
                <a:lnTo>
                  <a:pt x="272" y="4957"/>
                </a:lnTo>
                <a:lnTo>
                  <a:pt x="247" y="4956"/>
                </a:lnTo>
                <a:lnTo>
                  <a:pt x="283" y="4845"/>
                </a:lnTo>
                <a:lnTo>
                  <a:pt x="351" y="4740"/>
                </a:lnTo>
                <a:lnTo>
                  <a:pt x="308" y="4769"/>
                </a:lnTo>
                <a:lnTo>
                  <a:pt x="283" y="4691"/>
                </a:lnTo>
                <a:lnTo>
                  <a:pt x="265" y="4846"/>
                </a:lnTo>
                <a:lnTo>
                  <a:pt x="224" y="4895"/>
                </a:lnTo>
                <a:lnTo>
                  <a:pt x="174" y="4888"/>
                </a:lnTo>
                <a:lnTo>
                  <a:pt x="203" y="4792"/>
                </a:lnTo>
                <a:lnTo>
                  <a:pt x="145" y="4846"/>
                </a:lnTo>
                <a:lnTo>
                  <a:pt x="174" y="4784"/>
                </a:lnTo>
                <a:lnTo>
                  <a:pt x="135" y="4823"/>
                </a:lnTo>
                <a:lnTo>
                  <a:pt x="68" y="4841"/>
                </a:lnTo>
                <a:lnTo>
                  <a:pt x="72" y="4734"/>
                </a:lnTo>
                <a:lnTo>
                  <a:pt x="151" y="4687"/>
                </a:lnTo>
                <a:lnTo>
                  <a:pt x="121" y="4688"/>
                </a:lnTo>
                <a:lnTo>
                  <a:pt x="85" y="4638"/>
                </a:lnTo>
                <a:lnTo>
                  <a:pt x="89" y="4592"/>
                </a:lnTo>
                <a:lnTo>
                  <a:pt x="116" y="4572"/>
                </a:lnTo>
                <a:lnTo>
                  <a:pt x="92" y="4474"/>
                </a:lnTo>
                <a:lnTo>
                  <a:pt x="65" y="4421"/>
                </a:lnTo>
                <a:lnTo>
                  <a:pt x="27" y="4396"/>
                </a:lnTo>
                <a:lnTo>
                  <a:pt x="40" y="4307"/>
                </a:lnTo>
                <a:lnTo>
                  <a:pt x="56" y="4221"/>
                </a:lnTo>
                <a:lnTo>
                  <a:pt x="36" y="4149"/>
                </a:lnTo>
                <a:lnTo>
                  <a:pt x="0" y="4118"/>
                </a:lnTo>
                <a:lnTo>
                  <a:pt x="3" y="4062"/>
                </a:lnTo>
                <a:lnTo>
                  <a:pt x="29" y="3998"/>
                </a:lnTo>
                <a:lnTo>
                  <a:pt x="138" y="3930"/>
                </a:lnTo>
                <a:lnTo>
                  <a:pt x="184" y="4002"/>
                </a:lnTo>
                <a:lnTo>
                  <a:pt x="220" y="4153"/>
                </a:lnTo>
                <a:lnTo>
                  <a:pt x="230" y="4199"/>
                </a:lnTo>
                <a:lnTo>
                  <a:pt x="272" y="4206"/>
                </a:lnTo>
                <a:lnTo>
                  <a:pt x="328" y="4159"/>
                </a:lnTo>
                <a:lnTo>
                  <a:pt x="377" y="4028"/>
                </a:lnTo>
                <a:lnTo>
                  <a:pt x="423" y="3906"/>
                </a:lnTo>
                <a:lnTo>
                  <a:pt x="426" y="3878"/>
                </a:lnTo>
                <a:lnTo>
                  <a:pt x="447" y="3690"/>
                </a:lnTo>
                <a:lnTo>
                  <a:pt x="406" y="3523"/>
                </a:lnTo>
                <a:lnTo>
                  <a:pt x="368" y="3340"/>
                </a:lnTo>
                <a:lnTo>
                  <a:pt x="462" y="3278"/>
                </a:lnTo>
                <a:lnTo>
                  <a:pt x="516" y="3232"/>
                </a:lnTo>
                <a:lnTo>
                  <a:pt x="524" y="3179"/>
                </a:lnTo>
                <a:lnTo>
                  <a:pt x="512" y="3138"/>
                </a:lnTo>
                <a:lnTo>
                  <a:pt x="506" y="3104"/>
                </a:lnTo>
                <a:lnTo>
                  <a:pt x="478" y="3080"/>
                </a:lnTo>
                <a:lnTo>
                  <a:pt x="476" y="3063"/>
                </a:lnTo>
                <a:lnTo>
                  <a:pt x="555" y="3008"/>
                </a:lnTo>
                <a:lnTo>
                  <a:pt x="640" y="3005"/>
                </a:lnTo>
                <a:lnTo>
                  <a:pt x="663" y="3008"/>
                </a:lnTo>
                <a:lnTo>
                  <a:pt x="706" y="2994"/>
                </a:lnTo>
                <a:lnTo>
                  <a:pt x="767" y="2933"/>
                </a:lnTo>
                <a:lnTo>
                  <a:pt x="820" y="2860"/>
                </a:lnTo>
                <a:lnTo>
                  <a:pt x="868" y="2738"/>
                </a:lnTo>
                <a:lnTo>
                  <a:pt x="886" y="2640"/>
                </a:lnTo>
                <a:lnTo>
                  <a:pt x="865" y="2507"/>
                </a:lnTo>
                <a:lnTo>
                  <a:pt x="892" y="2451"/>
                </a:lnTo>
                <a:lnTo>
                  <a:pt x="929" y="2392"/>
                </a:lnTo>
                <a:lnTo>
                  <a:pt x="929" y="2313"/>
                </a:lnTo>
                <a:lnTo>
                  <a:pt x="924" y="2241"/>
                </a:lnTo>
                <a:lnTo>
                  <a:pt x="896" y="2190"/>
                </a:lnTo>
                <a:lnTo>
                  <a:pt x="868" y="2152"/>
                </a:lnTo>
                <a:lnTo>
                  <a:pt x="868" y="2099"/>
                </a:lnTo>
                <a:lnTo>
                  <a:pt x="813" y="2017"/>
                </a:lnTo>
                <a:lnTo>
                  <a:pt x="787" y="1941"/>
                </a:lnTo>
                <a:lnTo>
                  <a:pt x="765" y="1857"/>
                </a:lnTo>
                <a:lnTo>
                  <a:pt x="741" y="1784"/>
                </a:lnTo>
                <a:lnTo>
                  <a:pt x="721" y="1721"/>
                </a:lnTo>
                <a:lnTo>
                  <a:pt x="693" y="1655"/>
                </a:lnTo>
                <a:lnTo>
                  <a:pt x="775" y="1636"/>
                </a:lnTo>
                <a:lnTo>
                  <a:pt x="827" y="1620"/>
                </a:lnTo>
                <a:lnTo>
                  <a:pt x="886" y="1621"/>
                </a:lnTo>
                <a:lnTo>
                  <a:pt x="934" y="1613"/>
                </a:lnTo>
                <a:lnTo>
                  <a:pt x="950" y="1514"/>
                </a:lnTo>
                <a:lnTo>
                  <a:pt x="1017" y="1400"/>
                </a:lnTo>
                <a:lnTo>
                  <a:pt x="1036" y="1365"/>
                </a:lnTo>
                <a:lnTo>
                  <a:pt x="1020" y="1318"/>
                </a:lnTo>
                <a:lnTo>
                  <a:pt x="1043" y="1243"/>
                </a:lnTo>
                <a:lnTo>
                  <a:pt x="878" y="1003"/>
                </a:lnTo>
                <a:lnTo>
                  <a:pt x="797" y="1009"/>
                </a:lnTo>
                <a:lnTo>
                  <a:pt x="627" y="838"/>
                </a:lnTo>
                <a:lnTo>
                  <a:pt x="682" y="374"/>
                </a:lnTo>
                <a:lnTo>
                  <a:pt x="676" y="351"/>
                </a:lnTo>
                <a:lnTo>
                  <a:pt x="699" y="159"/>
                </a:lnTo>
                <a:lnTo>
                  <a:pt x="681" y="88"/>
                </a:lnTo>
                <a:lnTo>
                  <a:pt x="678" y="49"/>
                </a:lnTo>
                <a:lnTo>
                  <a:pt x="656" y="0"/>
                </a:lnTo>
                <a:lnTo>
                  <a:pt x="3597" y="0"/>
                </a:lnTo>
                <a:lnTo>
                  <a:pt x="3598" y="39"/>
                </a:lnTo>
                <a:lnTo>
                  <a:pt x="3616" y="13"/>
                </a:lnTo>
                <a:lnTo>
                  <a:pt x="3630" y="22"/>
                </a:lnTo>
                <a:lnTo>
                  <a:pt x="3649" y="38"/>
                </a:lnTo>
                <a:lnTo>
                  <a:pt x="3642" y="58"/>
                </a:lnTo>
                <a:lnTo>
                  <a:pt x="3666" y="74"/>
                </a:lnTo>
                <a:lnTo>
                  <a:pt x="3649" y="95"/>
                </a:lnTo>
                <a:lnTo>
                  <a:pt x="3703" y="95"/>
                </a:lnTo>
                <a:lnTo>
                  <a:pt x="3724" y="100"/>
                </a:lnTo>
                <a:lnTo>
                  <a:pt x="3765" y="110"/>
                </a:lnTo>
                <a:lnTo>
                  <a:pt x="3732" y="151"/>
                </a:lnTo>
                <a:lnTo>
                  <a:pt x="3701" y="163"/>
                </a:lnTo>
                <a:lnTo>
                  <a:pt x="3693" y="146"/>
                </a:lnTo>
                <a:lnTo>
                  <a:pt x="3711" y="136"/>
                </a:lnTo>
                <a:lnTo>
                  <a:pt x="3708" y="126"/>
                </a:lnTo>
                <a:lnTo>
                  <a:pt x="3673" y="127"/>
                </a:lnTo>
                <a:lnTo>
                  <a:pt x="3685" y="167"/>
                </a:lnTo>
                <a:lnTo>
                  <a:pt x="3701" y="183"/>
                </a:lnTo>
                <a:lnTo>
                  <a:pt x="3705" y="197"/>
                </a:lnTo>
                <a:lnTo>
                  <a:pt x="3688" y="199"/>
                </a:lnTo>
                <a:lnTo>
                  <a:pt x="3683" y="222"/>
                </a:lnTo>
                <a:lnTo>
                  <a:pt x="1027" y="4025"/>
                </a:lnTo>
                <a:lnTo>
                  <a:pt x="975" y="4077"/>
                </a:lnTo>
                <a:lnTo>
                  <a:pt x="955" y="4137"/>
                </a:lnTo>
                <a:lnTo>
                  <a:pt x="937" y="4203"/>
                </a:lnTo>
                <a:lnTo>
                  <a:pt x="951" y="4234"/>
                </a:lnTo>
                <a:lnTo>
                  <a:pt x="918" y="4281"/>
                </a:lnTo>
                <a:lnTo>
                  <a:pt x="878" y="4285"/>
                </a:lnTo>
                <a:lnTo>
                  <a:pt x="850" y="4405"/>
                </a:lnTo>
                <a:lnTo>
                  <a:pt x="908" y="4492"/>
                </a:lnTo>
                <a:lnTo>
                  <a:pt x="951" y="4481"/>
                </a:lnTo>
                <a:lnTo>
                  <a:pt x="965" y="4498"/>
                </a:lnTo>
                <a:lnTo>
                  <a:pt x="928" y="4549"/>
                </a:lnTo>
                <a:lnTo>
                  <a:pt x="888" y="4608"/>
                </a:lnTo>
                <a:lnTo>
                  <a:pt x="837" y="4681"/>
                </a:lnTo>
                <a:lnTo>
                  <a:pt x="773" y="4727"/>
                </a:lnTo>
                <a:lnTo>
                  <a:pt x="757" y="4764"/>
                </a:lnTo>
                <a:lnTo>
                  <a:pt x="747" y="4796"/>
                </a:lnTo>
                <a:lnTo>
                  <a:pt x="775" y="4810"/>
                </a:lnTo>
                <a:lnTo>
                  <a:pt x="843" y="4783"/>
                </a:lnTo>
                <a:lnTo>
                  <a:pt x="882" y="4750"/>
                </a:lnTo>
                <a:lnTo>
                  <a:pt x="937" y="4690"/>
                </a:lnTo>
                <a:lnTo>
                  <a:pt x="928" y="4764"/>
                </a:lnTo>
                <a:lnTo>
                  <a:pt x="873" y="4807"/>
                </a:lnTo>
                <a:lnTo>
                  <a:pt x="891" y="4828"/>
                </a:lnTo>
                <a:lnTo>
                  <a:pt x="955" y="4809"/>
                </a:lnTo>
                <a:lnTo>
                  <a:pt x="983" y="4746"/>
                </a:lnTo>
                <a:lnTo>
                  <a:pt x="964" y="4723"/>
                </a:lnTo>
                <a:lnTo>
                  <a:pt x="1029" y="4690"/>
                </a:lnTo>
                <a:lnTo>
                  <a:pt x="1116" y="4659"/>
                </a:lnTo>
                <a:lnTo>
                  <a:pt x="1141" y="4602"/>
                </a:lnTo>
                <a:lnTo>
                  <a:pt x="1119" y="4577"/>
                </a:lnTo>
                <a:lnTo>
                  <a:pt x="1154" y="4577"/>
                </a:lnTo>
                <a:lnTo>
                  <a:pt x="1180" y="4530"/>
                </a:lnTo>
                <a:lnTo>
                  <a:pt x="1247" y="4518"/>
                </a:lnTo>
                <a:lnTo>
                  <a:pt x="1283" y="4527"/>
                </a:lnTo>
                <a:lnTo>
                  <a:pt x="1245" y="4619"/>
                </a:lnTo>
                <a:lnTo>
                  <a:pt x="1308" y="4665"/>
                </a:lnTo>
                <a:lnTo>
                  <a:pt x="1377" y="4567"/>
                </a:lnTo>
                <a:lnTo>
                  <a:pt x="1393" y="4514"/>
                </a:lnTo>
                <a:lnTo>
                  <a:pt x="1453" y="4492"/>
                </a:lnTo>
                <a:lnTo>
                  <a:pt x="1449" y="4475"/>
                </a:lnTo>
                <a:lnTo>
                  <a:pt x="1482" y="4457"/>
                </a:lnTo>
                <a:lnTo>
                  <a:pt x="1504" y="4475"/>
                </a:lnTo>
                <a:lnTo>
                  <a:pt x="1577" y="4412"/>
                </a:lnTo>
                <a:lnTo>
                  <a:pt x="1581" y="4344"/>
                </a:lnTo>
                <a:lnTo>
                  <a:pt x="1598" y="4350"/>
                </a:lnTo>
                <a:lnTo>
                  <a:pt x="1586" y="4441"/>
                </a:lnTo>
                <a:lnTo>
                  <a:pt x="1614" y="4435"/>
                </a:lnTo>
                <a:lnTo>
                  <a:pt x="1688" y="4354"/>
                </a:lnTo>
                <a:lnTo>
                  <a:pt x="1718" y="4324"/>
                </a:lnTo>
                <a:lnTo>
                  <a:pt x="1714" y="4303"/>
                </a:lnTo>
                <a:lnTo>
                  <a:pt x="1699" y="4297"/>
                </a:lnTo>
                <a:lnTo>
                  <a:pt x="1718" y="4264"/>
                </a:lnTo>
                <a:lnTo>
                  <a:pt x="1744" y="4261"/>
                </a:lnTo>
                <a:lnTo>
                  <a:pt x="1750" y="4229"/>
                </a:lnTo>
                <a:lnTo>
                  <a:pt x="1778" y="4163"/>
                </a:lnTo>
                <a:lnTo>
                  <a:pt x="1794" y="4100"/>
                </a:lnTo>
                <a:lnTo>
                  <a:pt x="1768" y="4049"/>
                </a:lnTo>
                <a:lnTo>
                  <a:pt x="1778" y="4028"/>
                </a:lnTo>
                <a:lnTo>
                  <a:pt x="1797" y="4028"/>
                </a:lnTo>
                <a:lnTo>
                  <a:pt x="1827" y="3985"/>
                </a:lnTo>
                <a:lnTo>
                  <a:pt x="1839" y="3901"/>
                </a:lnTo>
                <a:lnTo>
                  <a:pt x="1817" y="3891"/>
                </a:lnTo>
                <a:lnTo>
                  <a:pt x="1797" y="3966"/>
                </a:lnTo>
                <a:lnTo>
                  <a:pt x="1758" y="3993"/>
                </a:lnTo>
                <a:lnTo>
                  <a:pt x="1739" y="3927"/>
                </a:lnTo>
                <a:lnTo>
                  <a:pt x="1760" y="3868"/>
                </a:lnTo>
                <a:lnTo>
                  <a:pt x="1794" y="3808"/>
                </a:lnTo>
                <a:lnTo>
                  <a:pt x="1823" y="3753"/>
                </a:lnTo>
                <a:lnTo>
                  <a:pt x="1804" y="3698"/>
                </a:lnTo>
                <a:lnTo>
                  <a:pt x="1819" y="3634"/>
                </a:lnTo>
                <a:lnTo>
                  <a:pt x="1777" y="3700"/>
                </a:lnTo>
                <a:lnTo>
                  <a:pt x="1767" y="3687"/>
                </a:lnTo>
                <a:lnTo>
                  <a:pt x="1764" y="3627"/>
                </a:lnTo>
                <a:lnTo>
                  <a:pt x="1750" y="3619"/>
                </a:lnTo>
                <a:lnTo>
                  <a:pt x="1738" y="3684"/>
                </a:lnTo>
                <a:lnTo>
                  <a:pt x="1695" y="3670"/>
                </a:lnTo>
                <a:lnTo>
                  <a:pt x="1669" y="3638"/>
                </a:lnTo>
                <a:lnTo>
                  <a:pt x="1669" y="3611"/>
                </a:lnTo>
                <a:lnTo>
                  <a:pt x="1645" y="3631"/>
                </a:lnTo>
                <a:lnTo>
                  <a:pt x="1656" y="3650"/>
                </a:lnTo>
                <a:lnTo>
                  <a:pt x="1616" y="3663"/>
                </a:lnTo>
                <a:lnTo>
                  <a:pt x="1601" y="3632"/>
                </a:lnTo>
                <a:lnTo>
                  <a:pt x="1627" y="3605"/>
                </a:lnTo>
                <a:lnTo>
                  <a:pt x="1636" y="3609"/>
                </a:lnTo>
                <a:lnTo>
                  <a:pt x="1646" y="3589"/>
                </a:lnTo>
                <a:lnTo>
                  <a:pt x="1607" y="3573"/>
                </a:lnTo>
                <a:lnTo>
                  <a:pt x="1570" y="3572"/>
                </a:lnTo>
                <a:lnTo>
                  <a:pt x="1516" y="3601"/>
                </a:lnTo>
                <a:lnTo>
                  <a:pt x="1504" y="3615"/>
                </a:lnTo>
                <a:lnTo>
                  <a:pt x="1521" y="3664"/>
                </a:lnTo>
                <a:lnTo>
                  <a:pt x="1519" y="3686"/>
                </a:lnTo>
                <a:lnTo>
                  <a:pt x="1502" y="3688"/>
                </a:lnTo>
                <a:lnTo>
                  <a:pt x="1519" y="3710"/>
                </a:lnTo>
                <a:lnTo>
                  <a:pt x="1476" y="3753"/>
                </a:lnTo>
                <a:lnTo>
                  <a:pt x="1449" y="3729"/>
                </a:lnTo>
                <a:lnTo>
                  <a:pt x="1462" y="3687"/>
                </a:lnTo>
                <a:lnTo>
                  <a:pt x="1424" y="3673"/>
                </a:lnTo>
                <a:lnTo>
                  <a:pt x="1417" y="3627"/>
                </a:lnTo>
                <a:lnTo>
                  <a:pt x="1403" y="3602"/>
                </a:lnTo>
                <a:lnTo>
                  <a:pt x="1375" y="3622"/>
                </a:lnTo>
                <a:lnTo>
                  <a:pt x="1315" y="3642"/>
                </a:lnTo>
                <a:lnTo>
                  <a:pt x="1325" y="3674"/>
                </a:lnTo>
                <a:lnTo>
                  <a:pt x="1351" y="3698"/>
                </a:lnTo>
                <a:lnTo>
                  <a:pt x="1331" y="3721"/>
                </a:lnTo>
                <a:lnTo>
                  <a:pt x="1302" y="3707"/>
                </a:lnTo>
                <a:lnTo>
                  <a:pt x="1289" y="3736"/>
                </a:lnTo>
                <a:lnTo>
                  <a:pt x="1273" y="3711"/>
                </a:lnTo>
                <a:lnTo>
                  <a:pt x="1275" y="3651"/>
                </a:lnTo>
                <a:lnTo>
                  <a:pt x="1226" y="3670"/>
                </a:lnTo>
                <a:lnTo>
                  <a:pt x="1245" y="3711"/>
                </a:lnTo>
                <a:lnTo>
                  <a:pt x="1255" y="3746"/>
                </a:lnTo>
                <a:lnTo>
                  <a:pt x="1230" y="3753"/>
                </a:lnTo>
                <a:lnTo>
                  <a:pt x="1211" y="3740"/>
                </a:lnTo>
                <a:lnTo>
                  <a:pt x="1210" y="3768"/>
                </a:lnTo>
                <a:lnTo>
                  <a:pt x="1247" y="3786"/>
                </a:lnTo>
                <a:lnTo>
                  <a:pt x="1252" y="3809"/>
                </a:lnTo>
                <a:lnTo>
                  <a:pt x="1230" y="3816"/>
                </a:lnTo>
                <a:lnTo>
                  <a:pt x="1247" y="3834"/>
                </a:lnTo>
                <a:lnTo>
                  <a:pt x="1255" y="3860"/>
                </a:lnTo>
                <a:lnTo>
                  <a:pt x="1247" y="3871"/>
                </a:lnTo>
                <a:lnTo>
                  <a:pt x="1285" y="3959"/>
                </a:lnTo>
                <a:lnTo>
                  <a:pt x="1305" y="4032"/>
                </a:lnTo>
                <a:lnTo>
                  <a:pt x="1315" y="4085"/>
                </a:lnTo>
                <a:lnTo>
                  <a:pt x="1314" y="4136"/>
                </a:lnTo>
                <a:lnTo>
                  <a:pt x="1325" y="4176"/>
                </a:lnTo>
                <a:lnTo>
                  <a:pt x="1316" y="4196"/>
                </a:lnTo>
                <a:lnTo>
                  <a:pt x="1304" y="4189"/>
                </a:lnTo>
                <a:lnTo>
                  <a:pt x="1295" y="4205"/>
                </a:lnTo>
                <a:lnTo>
                  <a:pt x="1278" y="4180"/>
                </a:lnTo>
                <a:lnTo>
                  <a:pt x="1253" y="4190"/>
                </a:lnTo>
                <a:lnTo>
                  <a:pt x="1220" y="4118"/>
                </a:lnTo>
                <a:lnTo>
                  <a:pt x="1196" y="4106"/>
                </a:lnTo>
                <a:lnTo>
                  <a:pt x="1220" y="4104"/>
                </a:lnTo>
                <a:lnTo>
                  <a:pt x="1230" y="4078"/>
                </a:lnTo>
                <a:lnTo>
                  <a:pt x="1214" y="4047"/>
                </a:lnTo>
                <a:lnTo>
                  <a:pt x="1193" y="4058"/>
                </a:lnTo>
                <a:lnTo>
                  <a:pt x="1168" y="4022"/>
                </a:lnTo>
                <a:lnTo>
                  <a:pt x="1165" y="4011"/>
                </a:lnTo>
                <a:lnTo>
                  <a:pt x="1115" y="4026"/>
                </a:lnTo>
                <a:lnTo>
                  <a:pt x="1089" y="4009"/>
                </a:lnTo>
                <a:lnTo>
                  <a:pt x="1106" y="3962"/>
                </a:lnTo>
                <a:lnTo>
                  <a:pt x="1076" y="3953"/>
                </a:lnTo>
                <a:lnTo>
                  <a:pt x="1037" y="3985"/>
                </a:lnTo>
                <a:lnTo>
                  <a:pt x="1055" y="4018"/>
                </a:lnTo>
                <a:lnTo>
                  <a:pt x="1027" y="4025"/>
                </a:lnTo>
                <a:lnTo>
                  <a:pt x="3683" y="222"/>
                </a:lnTo>
                <a:lnTo>
                  <a:pt x="1883" y="5391"/>
                </a:lnTo>
                <a:lnTo>
                  <a:pt x="1909" y="5452"/>
                </a:lnTo>
                <a:lnTo>
                  <a:pt x="1906" y="5499"/>
                </a:lnTo>
                <a:lnTo>
                  <a:pt x="1950" y="5484"/>
                </a:lnTo>
                <a:lnTo>
                  <a:pt x="1961" y="5381"/>
                </a:lnTo>
                <a:lnTo>
                  <a:pt x="2004" y="5276"/>
                </a:lnTo>
                <a:lnTo>
                  <a:pt x="2066" y="5199"/>
                </a:lnTo>
                <a:lnTo>
                  <a:pt x="2111" y="5124"/>
                </a:lnTo>
                <a:lnTo>
                  <a:pt x="2129" y="5091"/>
                </a:lnTo>
                <a:lnTo>
                  <a:pt x="2175" y="4974"/>
                </a:lnTo>
                <a:lnTo>
                  <a:pt x="2194" y="4891"/>
                </a:lnTo>
                <a:lnTo>
                  <a:pt x="2204" y="4779"/>
                </a:lnTo>
                <a:lnTo>
                  <a:pt x="2250" y="4723"/>
                </a:lnTo>
                <a:lnTo>
                  <a:pt x="2301" y="4656"/>
                </a:lnTo>
                <a:lnTo>
                  <a:pt x="2324" y="4694"/>
                </a:lnTo>
                <a:lnTo>
                  <a:pt x="2360" y="4639"/>
                </a:lnTo>
                <a:lnTo>
                  <a:pt x="2401" y="4595"/>
                </a:lnTo>
                <a:lnTo>
                  <a:pt x="2391" y="4537"/>
                </a:lnTo>
                <a:lnTo>
                  <a:pt x="2309" y="4524"/>
                </a:lnTo>
                <a:lnTo>
                  <a:pt x="2350" y="4474"/>
                </a:lnTo>
                <a:lnTo>
                  <a:pt x="2344" y="4387"/>
                </a:lnTo>
                <a:lnTo>
                  <a:pt x="2370" y="4333"/>
                </a:lnTo>
                <a:lnTo>
                  <a:pt x="2362" y="4290"/>
                </a:lnTo>
                <a:lnTo>
                  <a:pt x="2337" y="4251"/>
                </a:lnTo>
                <a:lnTo>
                  <a:pt x="2279" y="4318"/>
                </a:lnTo>
                <a:lnTo>
                  <a:pt x="2219" y="4393"/>
                </a:lnTo>
                <a:lnTo>
                  <a:pt x="2154" y="4464"/>
                </a:lnTo>
                <a:lnTo>
                  <a:pt x="2119" y="4488"/>
                </a:lnTo>
                <a:lnTo>
                  <a:pt x="2127" y="4524"/>
                </a:lnTo>
                <a:lnTo>
                  <a:pt x="2103" y="4566"/>
                </a:lnTo>
                <a:lnTo>
                  <a:pt x="2108" y="4622"/>
                </a:lnTo>
                <a:lnTo>
                  <a:pt x="2089" y="4658"/>
                </a:lnTo>
                <a:lnTo>
                  <a:pt x="2069" y="4664"/>
                </a:lnTo>
                <a:lnTo>
                  <a:pt x="2079" y="4697"/>
                </a:lnTo>
                <a:lnTo>
                  <a:pt x="2046" y="4714"/>
                </a:lnTo>
                <a:lnTo>
                  <a:pt x="2019" y="4820"/>
                </a:lnTo>
                <a:lnTo>
                  <a:pt x="1977" y="4910"/>
                </a:lnTo>
                <a:lnTo>
                  <a:pt x="1951" y="4994"/>
                </a:lnTo>
                <a:lnTo>
                  <a:pt x="1929" y="5084"/>
                </a:lnTo>
                <a:lnTo>
                  <a:pt x="1909" y="5202"/>
                </a:lnTo>
                <a:lnTo>
                  <a:pt x="1888" y="5272"/>
                </a:lnTo>
                <a:lnTo>
                  <a:pt x="1869" y="5341"/>
                </a:lnTo>
                <a:lnTo>
                  <a:pt x="1883" y="5391"/>
                </a:lnTo>
                <a:lnTo>
                  <a:pt x="3683" y="222"/>
                </a:lnTo>
                <a:lnTo>
                  <a:pt x="2747" y="3627"/>
                </a:lnTo>
                <a:lnTo>
                  <a:pt x="2673" y="3648"/>
                </a:lnTo>
                <a:lnTo>
                  <a:pt x="2603" y="3658"/>
                </a:lnTo>
                <a:lnTo>
                  <a:pt x="2519" y="3658"/>
                </a:lnTo>
                <a:lnTo>
                  <a:pt x="2535" y="3687"/>
                </a:lnTo>
                <a:lnTo>
                  <a:pt x="2609" y="3703"/>
                </a:lnTo>
                <a:lnTo>
                  <a:pt x="2693" y="3701"/>
                </a:lnTo>
                <a:lnTo>
                  <a:pt x="2712" y="3668"/>
                </a:lnTo>
                <a:lnTo>
                  <a:pt x="2735" y="3693"/>
                </a:lnTo>
                <a:lnTo>
                  <a:pt x="2712" y="3714"/>
                </a:lnTo>
                <a:lnTo>
                  <a:pt x="2748" y="3726"/>
                </a:lnTo>
                <a:lnTo>
                  <a:pt x="2774" y="3743"/>
                </a:lnTo>
                <a:lnTo>
                  <a:pt x="2735" y="3799"/>
                </a:lnTo>
                <a:lnTo>
                  <a:pt x="2870" y="3834"/>
                </a:lnTo>
                <a:lnTo>
                  <a:pt x="2905" y="3824"/>
                </a:lnTo>
                <a:lnTo>
                  <a:pt x="2944" y="3795"/>
                </a:lnTo>
                <a:lnTo>
                  <a:pt x="2909" y="3772"/>
                </a:lnTo>
                <a:lnTo>
                  <a:pt x="2994" y="3742"/>
                </a:lnTo>
                <a:lnTo>
                  <a:pt x="2993" y="3716"/>
                </a:lnTo>
                <a:lnTo>
                  <a:pt x="3055" y="3706"/>
                </a:lnTo>
                <a:lnTo>
                  <a:pt x="3145" y="3684"/>
                </a:lnTo>
                <a:lnTo>
                  <a:pt x="3220" y="3652"/>
                </a:lnTo>
                <a:lnTo>
                  <a:pt x="3246" y="3621"/>
                </a:lnTo>
                <a:lnTo>
                  <a:pt x="3233" y="3599"/>
                </a:lnTo>
                <a:lnTo>
                  <a:pt x="3047" y="3693"/>
                </a:lnTo>
                <a:lnTo>
                  <a:pt x="2965" y="3667"/>
                </a:lnTo>
                <a:lnTo>
                  <a:pt x="2947" y="3648"/>
                </a:lnTo>
                <a:lnTo>
                  <a:pt x="2911" y="3668"/>
                </a:lnTo>
                <a:lnTo>
                  <a:pt x="2902" y="3674"/>
                </a:lnTo>
                <a:lnTo>
                  <a:pt x="2916" y="3628"/>
                </a:lnTo>
                <a:lnTo>
                  <a:pt x="2882" y="3634"/>
                </a:lnTo>
                <a:lnTo>
                  <a:pt x="2870" y="3675"/>
                </a:lnTo>
                <a:lnTo>
                  <a:pt x="2847" y="3670"/>
                </a:lnTo>
                <a:lnTo>
                  <a:pt x="2833" y="3627"/>
                </a:lnTo>
                <a:lnTo>
                  <a:pt x="2784" y="3647"/>
                </a:lnTo>
                <a:lnTo>
                  <a:pt x="2747" y="3627"/>
                </a:lnTo>
                <a:lnTo>
                  <a:pt x="3683" y="222"/>
                </a:lnTo>
                <a:close/>
              </a:path>
            </a:pathLst>
          </a:custGeom>
          <a:solidFill>
            <a:srgbClr val="CCFF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987" name="Freeform 43"/>
          <p:cNvSpPr>
            <a:spLocks/>
          </p:cNvSpPr>
          <p:nvPr/>
        </p:nvSpPr>
        <p:spPr bwMode="auto">
          <a:xfrm>
            <a:off x="1435100" y="49213"/>
            <a:ext cx="2557463" cy="4495800"/>
          </a:xfrm>
          <a:custGeom>
            <a:avLst/>
            <a:gdLst/>
            <a:ahLst/>
            <a:cxnLst>
              <a:cxn ang="0">
                <a:pos x="3611" y="579"/>
              </a:cxn>
              <a:cxn ang="0">
                <a:pos x="3712" y="820"/>
              </a:cxn>
              <a:cxn ang="0">
                <a:pos x="3541" y="922"/>
              </a:cxn>
              <a:cxn ang="0">
                <a:pos x="3565" y="1112"/>
              </a:cxn>
              <a:cxn ang="0">
                <a:pos x="3571" y="1292"/>
              </a:cxn>
              <a:cxn ang="0">
                <a:pos x="3574" y="1565"/>
              </a:cxn>
              <a:cxn ang="0">
                <a:pos x="3676" y="1777"/>
              </a:cxn>
              <a:cxn ang="0">
                <a:pos x="3698" y="1995"/>
              </a:cxn>
              <a:cxn ang="0">
                <a:pos x="3937" y="2121"/>
              </a:cxn>
              <a:cxn ang="0">
                <a:pos x="4098" y="2138"/>
              </a:cxn>
              <a:cxn ang="0">
                <a:pos x="4315" y="2300"/>
              </a:cxn>
              <a:cxn ang="0">
                <a:pos x="4492" y="2443"/>
              </a:cxn>
              <a:cxn ang="0">
                <a:pos x="4521" y="2546"/>
              </a:cxn>
              <a:cxn ang="0">
                <a:pos x="4765" y="2818"/>
              </a:cxn>
              <a:cxn ang="0">
                <a:pos x="4795" y="3008"/>
              </a:cxn>
              <a:cxn ang="0">
                <a:pos x="4421" y="3350"/>
              </a:cxn>
              <a:cxn ang="0">
                <a:pos x="4526" y="3417"/>
              </a:cxn>
              <a:cxn ang="0">
                <a:pos x="4689" y="3523"/>
              </a:cxn>
              <a:cxn ang="0">
                <a:pos x="4452" y="3634"/>
              </a:cxn>
              <a:cxn ang="0">
                <a:pos x="4355" y="3816"/>
              </a:cxn>
              <a:cxn ang="0">
                <a:pos x="4198" y="4097"/>
              </a:cxn>
              <a:cxn ang="0">
                <a:pos x="4060" y="3896"/>
              </a:cxn>
              <a:cxn ang="0">
                <a:pos x="4004" y="3756"/>
              </a:cxn>
              <a:cxn ang="0">
                <a:pos x="3911" y="4223"/>
              </a:cxn>
              <a:cxn ang="0">
                <a:pos x="3637" y="4429"/>
              </a:cxn>
              <a:cxn ang="0">
                <a:pos x="3282" y="4610"/>
              </a:cxn>
              <a:cxn ang="0">
                <a:pos x="3577" y="5005"/>
              </a:cxn>
              <a:cxn ang="0">
                <a:pos x="3370" y="5207"/>
              </a:cxn>
              <a:cxn ang="0">
                <a:pos x="3482" y="5699"/>
              </a:cxn>
              <a:cxn ang="0">
                <a:pos x="3410" y="6091"/>
              </a:cxn>
              <a:cxn ang="0">
                <a:pos x="3384" y="6646"/>
              </a:cxn>
              <a:cxn ang="0">
                <a:pos x="3197" y="7197"/>
              </a:cxn>
              <a:cxn ang="0">
                <a:pos x="2856" y="7430"/>
              </a:cxn>
              <a:cxn ang="0">
                <a:pos x="2547" y="7418"/>
              </a:cxn>
              <a:cxn ang="0">
                <a:pos x="2334" y="7663"/>
              </a:cxn>
              <a:cxn ang="0">
                <a:pos x="2020" y="7850"/>
              </a:cxn>
              <a:cxn ang="0">
                <a:pos x="1915" y="8432"/>
              </a:cxn>
              <a:cxn ang="0">
                <a:pos x="1255" y="8458"/>
              </a:cxn>
              <a:cxn ang="0">
                <a:pos x="1157" y="8278"/>
              </a:cxn>
              <a:cxn ang="0">
                <a:pos x="1174" y="7992"/>
              </a:cxn>
              <a:cxn ang="0">
                <a:pos x="909" y="7468"/>
              </a:cxn>
              <a:cxn ang="0">
                <a:pos x="1089" y="7348"/>
              </a:cxn>
              <a:cxn ang="0">
                <a:pos x="1148" y="7096"/>
              </a:cxn>
              <a:cxn ang="0">
                <a:pos x="935" y="6713"/>
              </a:cxn>
              <a:cxn ang="0">
                <a:pos x="686" y="6308"/>
              </a:cxn>
              <a:cxn ang="0">
                <a:pos x="590" y="5914"/>
              </a:cxn>
              <a:cxn ang="0">
                <a:pos x="493" y="5689"/>
              </a:cxn>
              <a:cxn ang="0">
                <a:pos x="377" y="5509"/>
              </a:cxn>
              <a:cxn ang="0">
                <a:pos x="466" y="4970"/>
              </a:cxn>
              <a:cxn ang="0">
                <a:pos x="308" y="4769"/>
              </a:cxn>
              <a:cxn ang="0">
                <a:pos x="121" y="4688"/>
              </a:cxn>
              <a:cxn ang="0">
                <a:pos x="29" y="3998"/>
              </a:cxn>
              <a:cxn ang="0">
                <a:pos x="368" y="3340"/>
              </a:cxn>
              <a:cxn ang="0">
                <a:pos x="767" y="2933"/>
              </a:cxn>
              <a:cxn ang="0">
                <a:pos x="813" y="2017"/>
              </a:cxn>
              <a:cxn ang="0">
                <a:pos x="1036" y="1365"/>
              </a:cxn>
              <a:cxn ang="0">
                <a:pos x="3597" y="0"/>
              </a:cxn>
              <a:cxn ang="0">
                <a:pos x="3701" y="163"/>
              </a:cxn>
            </a:cxnLst>
            <a:rect l="0" t="0" r="r" b="b"/>
            <a:pathLst>
              <a:path w="4834" h="8497">
                <a:moveTo>
                  <a:pt x="3683" y="222"/>
                </a:moveTo>
                <a:lnTo>
                  <a:pt x="3660" y="369"/>
                </a:lnTo>
                <a:lnTo>
                  <a:pt x="3642" y="377"/>
                </a:lnTo>
                <a:lnTo>
                  <a:pt x="3662" y="392"/>
                </a:lnTo>
                <a:lnTo>
                  <a:pt x="3662" y="407"/>
                </a:lnTo>
                <a:lnTo>
                  <a:pt x="3639" y="416"/>
                </a:lnTo>
                <a:lnTo>
                  <a:pt x="3636" y="451"/>
                </a:lnTo>
                <a:lnTo>
                  <a:pt x="3608" y="458"/>
                </a:lnTo>
                <a:lnTo>
                  <a:pt x="3620" y="510"/>
                </a:lnTo>
                <a:lnTo>
                  <a:pt x="3627" y="546"/>
                </a:lnTo>
                <a:lnTo>
                  <a:pt x="3630" y="558"/>
                </a:lnTo>
                <a:lnTo>
                  <a:pt x="3611" y="579"/>
                </a:lnTo>
                <a:lnTo>
                  <a:pt x="3617" y="594"/>
                </a:lnTo>
                <a:lnTo>
                  <a:pt x="3621" y="620"/>
                </a:lnTo>
                <a:lnTo>
                  <a:pt x="3656" y="630"/>
                </a:lnTo>
                <a:lnTo>
                  <a:pt x="3652" y="649"/>
                </a:lnTo>
                <a:lnTo>
                  <a:pt x="3636" y="669"/>
                </a:lnTo>
                <a:lnTo>
                  <a:pt x="3644" y="684"/>
                </a:lnTo>
                <a:lnTo>
                  <a:pt x="3653" y="740"/>
                </a:lnTo>
                <a:lnTo>
                  <a:pt x="3676" y="728"/>
                </a:lnTo>
                <a:lnTo>
                  <a:pt x="3719" y="738"/>
                </a:lnTo>
                <a:lnTo>
                  <a:pt x="3731" y="750"/>
                </a:lnTo>
                <a:lnTo>
                  <a:pt x="3729" y="779"/>
                </a:lnTo>
                <a:lnTo>
                  <a:pt x="3712" y="820"/>
                </a:lnTo>
                <a:lnTo>
                  <a:pt x="3705" y="846"/>
                </a:lnTo>
                <a:lnTo>
                  <a:pt x="3680" y="853"/>
                </a:lnTo>
                <a:lnTo>
                  <a:pt x="3666" y="820"/>
                </a:lnTo>
                <a:lnTo>
                  <a:pt x="3649" y="787"/>
                </a:lnTo>
                <a:lnTo>
                  <a:pt x="3627" y="797"/>
                </a:lnTo>
                <a:lnTo>
                  <a:pt x="3597" y="802"/>
                </a:lnTo>
                <a:lnTo>
                  <a:pt x="3574" y="820"/>
                </a:lnTo>
                <a:lnTo>
                  <a:pt x="3570" y="846"/>
                </a:lnTo>
                <a:lnTo>
                  <a:pt x="3578" y="871"/>
                </a:lnTo>
                <a:lnTo>
                  <a:pt x="3567" y="892"/>
                </a:lnTo>
                <a:lnTo>
                  <a:pt x="3549" y="902"/>
                </a:lnTo>
                <a:lnTo>
                  <a:pt x="3541" y="922"/>
                </a:lnTo>
                <a:lnTo>
                  <a:pt x="3548" y="944"/>
                </a:lnTo>
                <a:lnTo>
                  <a:pt x="3568" y="954"/>
                </a:lnTo>
                <a:lnTo>
                  <a:pt x="3557" y="970"/>
                </a:lnTo>
                <a:lnTo>
                  <a:pt x="3542" y="986"/>
                </a:lnTo>
                <a:lnTo>
                  <a:pt x="3531" y="1004"/>
                </a:lnTo>
                <a:lnTo>
                  <a:pt x="3538" y="1020"/>
                </a:lnTo>
                <a:lnTo>
                  <a:pt x="3537" y="1049"/>
                </a:lnTo>
                <a:lnTo>
                  <a:pt x="3535" y="1072"/>
                </a:lnTo>
                <a:lnTo>
                  <a:pt x="3552" y="1085"/>
                </a:lnTo>
                <a:lnTo>
                  <a:pt x="3575" y="1068"/>
                </a:lnTo>
                <a:lnTo>
                  <a:pt x="3581" y="1091"/>
                </a:lnTo>
                <a:lnTo>
                  <a:pt x="3565" y="1112"/>
                </a:lnTo>
                <a:lnTo>
                  <a:pt x="3545" y="1121"/>
                </a:lnTo>
                <a:lnTo>
                  <a:pt x="3522" y="1121"/>
                </a:lnTo>
                <a:lnTo>
                  <a:pt x="3512" y="1147"/>
                </a:lnTo>
                <a:lnTo>
                  <a:pt x="3531" y="1161"/>
                </a:lnTo>
                <a:lnTo>
                  <a:pt x="3535" y="1186"/>
                </a:lnTo>
                <a:lnTo>
                  <a:pt x="3557" y="1216"/>
                </a:lnTo>
                <a:lnTo>
                  <a:pt x="3583" y="1226"/>
                </a:lnTo>
                <a:lnTo>
                  <a:pt x="3598" y="1232"/>
                </a:lnTo>
                <a:lnTo>
                  <a:pt x="3608" y="1256"/>
                </a:lnTo>
                <a:lnTo>
                  <a:pt x="3619" y="1272"/>
                </a:lnTo>
                <a:lnTo>
                  <a:pt x="3578" y="1273"/>
                </a:lnTo>
                <a:lnTo>
                  <a:pt x="3571" y="1292"/>
                </a:lnTo>
                <a:lnTo>
                  <a:pt x="3580" y="1321"/>
                </a:lnTo>
                <a:lnTo>
                  <a:pt x="3588" y="1344"/>
                </a:lnTo>
                <a:lnTo>
                  <a:pt x="3573" y="1351"/>
                </a:lnTo>
                <a:lnTo>
                  <a:pt x="3577" y="1377"/>
                </a:lnTo>
                <a:lnTo>
                  <a:pt x="3584" y="1388"/>
                </a:lnTo>
                <a:lnTo>
                  <a:pt x="3575" y="1407"/>
                </a:lnTo>
                <a:lnTo>
                  <a:pt x="3571" y="1416"/>
                </a:lnTo>
                <a:lnTo>
                  <a:pt x="3577" y="1432"/>
                </a:lnTo>
                <a:lnTo>
                  <a:pt x="3580" y="1455"/>
                </a:lnTo>
                <a:lnTo>
                  <a:pt x="3585" y="1482"/>
                </a:lnTo>
                <a:lnTo>
                  <a:pt x="3581" y="1532"/>
                </a:lnTo>
                <a:lnTo>
                  <a:pt x="3574" y="1565"/>
                </a:lnTo>
                <a:lnTo>
                  <a:pt x="3567" y="1594"/>
                </a:lnTo>
                <a:lnTo>
                  <a:pt x="3610" y="1597"/>
                </a:lnTo>
                <a:lnTo>
                  <a:pt x="3610" y="1613"/>
                </a:lnTo>
                <a:lnTo>
                  <a:pt x="3591" y="1616"/>
                </a:lnTo>
                <a:lnTo>
                  <a:pt x="3577" y="1640"/>
                </a:lnTo>
                <a:lnTo>
                  <a:pt x="3573" y="1660"/>
                </a:lnTo>
                <a:lnTo>
                  <a:pt x="3594" y="1666"/>
                </a:lnTo>
                <a:lnTo>
                  <a:pt x="3607" y="1698"/>
                </a:lnTo>
                <a:lnTo>
                  <a:pt x="3616" y="1726"/>
                </a:lnTo>
                <a:lnTo>
                  <a:pt x="3637" y="1721"/>
                </a:lnTo>
                <a:lnTo>
                  <a:pt x="3656" y="1757"/>
                </a:lnTo>
                <a:lnTo>
                  <a:pt x="3676" y="1777"/>
                </a:lnTo>
                <a:lnTo>
                  <a:pt x="3656" y="1806"/>
                </a:lnTo>
                <a:lnTo>
                  <a:pt x="3640" y="1829"/>
                </a:lnTo>
                <a:lnTo>
                  <a:pt x="3673" y="1819"/>
                </a:lnTo>
                <a:lnTo>
                  <a:pt x="3673" y="1849"/>
                </a:lnTo>
                <a:lnTo>
                  <a:pt x="3673" y="1870"/>
                </a:lnTo>
                <a:lnTo>
                  <a:pt x="3698" y="1863"/>
                </a:lnTo>
                <a:lnTo>
                  <a:pt x="3708" y="1885"/>
                </a:lnTo>
                <a:lnTo>
                  <a:pt x="3680" y="1916"/>
                </a:lnTo>
                <a:lnTo>
                  <a:pt x="3659" y="1945"/>
                </a:lnTo>
                <a:lnTo>
                  <a:pt x="3630" y="1975"/>
                </a:lnTo>
                <a:lnTo>
                  <a:pt x="3672" y="1977"/>
                </a:lnTo>
                <a:lnTo>
                  <a:pt x="3698" y="1995"/>
                </a:lnTo>
                <a:lnTo>
                  <a:pt x="3721" y="2000"/>
                </a:lnTo>
                <a:lnTo>
                  <a:pt x="3742" y="2004"/>
                </a:lnTo>
                <a:lnTo>
                  <a:pt x="3781" y="1997"/>
                </a:lnTo>
                <a:lnTo>
                  <a:pt x="3831" y="1980"/>
                </a:lnTo>
                <a:lnTo>
                  <a:pt x="3866" y="1988"/>
                </a:lnTo>
                <a:lnTo>
                  <a:pt x="3873" y="2036"/>
                </a:lnTo>
                <a:lnTo>
                  <a:pt x="3880" y="2057"/>
                </a:lnTo>
                <a:lnTo>
                  <a:pt x="3865" y="2080"/>
                </a:lnTo>
                <a:lnTo>
                  <a:pt x="3885" y="2119"/>
                </a:lnTo>
                <a:lnTo>
                  <a:pt x="3918" y="2158"/>
                </a:lnTo>
                <a:lnTo>
                  <a:pt x="3947" y="2158"/>
                </a:lnTo>
                <a:lnTo>
                  <a:pt x="3937" y="2121"/>
                </a:lnTo>
                <a:lnTo>
                  <a:pt x="3934" y="2093"/>
                </a:lnTo>
                <a:lnTo>
                  <a:pt x="3970" y="2087"/>
                </a:lnTo>
                <a:lnTo>
                  <a:pt x="3984" y="2089"/>
                </a:lnTo>
                <a:lnTo>
                  <a:pt x="3988" y="2067"/>
                </a:lnTo>
                <a:lnTo>
                  <a:pt x="4014" y="2056"/>
                </a:lnTo>
                <a:lnTo>
                  <a:pt x="4043" y="2043"/>
                </a:lnTo>
                <a:lnTo>
                  <a:pt x="4069" y="2036"/>
                </a:lnTo>
                <a:lnTo>
                  <a:pt x="4101" y="2030"/>
                </a:lnTo>
                <a:lnTo>
                  <a:pt x="4115" y="2057"/>
                </a:lnTo>
                <a:lnTo>
                  <a:pt x="4114" y="2086"/>
                </a:lnTo>
                <a:lnTo>
                  <a:pt x="4111" y="2123"/>
                </a:lnTo>
                <a:lnTo>
                  <a:pt x="4098" y="2138"/>
                </a:lnTo>
                <a:lnTo>
                  <a:pt x="4125" y="2146"/>
                </a:lnTo>
                <a:lnTo>
                  <a:pt x="4142" y="2145"/>
                </a:lnTo>
                <a:lnTo>
                  <a:pt x="4157" y="2167"/>
                </a:lnTo>
                <a:lnTo>
                  <a:pt x="4180" y="2200"/>
                </a:lnTo>
                <a:lnTo>
                  <a:pt x="4207" y="2240"/>
                </a:lnTo>
                <a:lnTo>
                  <a:pt x="4230" y="2256"/>
                </a:lnTo>
                <a:lnTo>
                  <a:pt x="4257" y="2280"/>
                </a:lnTo>
                <a:lnTo>
                  <a:pt x="4288" y="2292"/>
                </a:lnTo>
                <a:lnTo>
                  <a:pt x="4263" y="2316"/>
                </a:lnTo>
                <a:lnTo>
                  <a:pt x="4270" y="2332"/>
                </a:lnTo>
                <a:lnTo>
                  <a:pt x="4296" y="2318"/>
                </a:lnTo>
                <a:lnTo>
                  <a:pt x="4315" y="2300"/>
                </a:lnTo>
                <a:lnTo>
                  <a:pt x="4345" y="2297"/>
                </a:lnTo>
                <a:lnTo>
                  <a:pt x="4365" y="2319"/>
                </a:lnTo>
                <a:lnTo>
                  <a:pt x="4385" y="2319"/>
                </a:lnTo>
                <a:lnTo>
                  <a:pt x="4410" y="2349"/>
                </a:lnTo>
                <a:lnTo>
                  <a:pt x="4426" y="2367"/>
                </a:lnTo>
                <a:lnTo>
                  <a:pt x="4408" y="2378"/>
                </a:lnTo>
                <a:lnTo>
                  <a:pt x="4436" y="2387"/>
                </a:lnTo>
                <a:lnTo>
                  <a:pt x="4454" y="2391"/>
                </a:lnTo>
                <a:lnTo>
                  <a:pt x="4472" y="2400"/>
                </a:lnTo>
                <a:lnTo>
                  <a:pt x="4490" y="2400"/>
                </a:lnTo>
                <a:lnTo>
                  <a:pt x="4498" y="2426"/>
                </a:lnTo>
                <a:lnTo>
                  <a:pt x="4492" y="2443"/>
                </a:lnTo>
                <a:lnTo>
                  <a:pt x="4478" y="2451"/>
                </a:lnTo>
                <a:lnTo>
                  <a:pt x="4454" y="2441"/>
                </a:lnTo>
                <a:lnTo>
                  <a:pt x="4424" y="2440"/>
                </a:lnTo>
                <a:lnTo>
                  <a:pt x="4396" y="2430"/>
                </a:lnTo>
                <a:lnTo>
                  <a:pt x="4374" y="2424"/>
                </a:lnTo>
                <a:lnTo>
                  <a:pt x="4391" y="2457"/>
                </a:lnTo>
                <a:lnTo>
                  <a:pt x="4404" y="2492"/>
                </a:lnTo>
                <a:lnTo>
                  <a:pt x="4421" y="2507"/>
                </a:lnTo>
                <a:lnTo>
                  <a:pt x="4443" y="2516"/>
                </a:lnTo>
                <a:lnTo>
                  <a:pt x="4466" y="2531"/>
                </a:lnTo>
                <a:lnTo>
                  <a:pt x="4493" y="2539"/>
                </a:lnTo>
                <a:lnTo>
                  <a:pt x="4521" y="2546"/>
                </a:lnTo>
                <a:lnTo>
                  <a:pt x="4545" y="2552"/>
                </a:lnTo>
                <a:lnTo>
                  <a:pt x="4568" y="2568"/>
                </a:lnTo>
                <a:lnTo>
                  <a:pt x="4603" y="2574"/>
                </a:lnTo>
                <a:lnTo>
                  <a:pt x="4630" y="2569"/>
                </a:lnTo>
                <a:lnTo>
                  <a:pt x="4643" y="2595"/>
                </a:lnTo>
                <a:lnTo>
                  <a:pt x="4647" y="2647"/>
                </a:lnTo>
                <a:lnTo>
                  <a:pt x="4667" y="2689"/>
                </a:lnTo>
                <a:lnTo>
                  <a:pt x="4688" y="2733"/>
                </a:lnTo>
                <a:lnTo>
                  <a:pt x="4702" y="2762"/>
                </a:lnTo>
                <a:lnTo>
                  <a:pt x="4705" y="2787"/>
                </a:lnTo>
                <a:lnTo>
                  <a:pt x="4741" y="2789"/>
                </a:lnTo>
                <a:lnTo>
                  <a:pt x="4765" y="2818"/>
                </a:lnTo>
                <a:lnTo>
                  <a:pt x="4780" y="2822"/>
                </a:lnTo>
                <a:lnTo>
                  <a:pt x="4804" y="2821"/>
                </a:lnTo>
                <a:lnTo>
                  <a:pt x="4826" y="2831"/>
                </a:lnTo>
                <a:lnTo>
                  <a:pt x="4834" y="2843"/>
                </a:lnTo>
                <a:lnTo>
                  <a:pt x="4831" y="2874"/>
                </a:lnTo>
                <a:lnTo>
                  <a:pt x="4813" y="2893"/>
                </a:lnTo>
                <a:lnTo>
                  <a:pt x="4794" y="2913"/>
                </a:lnTo>
                <a:lnTo>
                  <a:pt x="4772" y="2928"/>
                </a:lnTo>
                <a:lnTo>
                  <a:pt x="4787" y="2951"/>
                </a:lnTo>
                <a:lnTo>
                  <a:pt x="4819" y="2963"/>
                </a:lnTo>
                <a:lnTo>
                  <a:pt x="4826" y="2991"/>
                </a:lnTo>
                <a:lnTo>
                  <a:pt x="4795" y="3008"/>
                </a:lnTo>
                <a:lnTo>
                  <a:pt x="4764" y="3035"/>
                </a:lnTo>
                <a:lnTo>
                  <a:pt x="4729" y="3034"/>
                </a:lnTo>
                <a:lnTo>
                  <a:pt x="4686" y="3060"/>
                </a:lnTo>
                <a:lnTo>
                  <a:pt x="4644" y="3079"/>
                </a:lnTo>
                <a:lnTo>
                  <a:pt x="4604" y="3129"/>
                </a:lnTo>
                <a:lnTo>
                  <a:pt x="4646" y="3162"/>
                </a:lnTo>
                <a:lnTo>
                  <a:pt x="4616" y="3181"/>
                </a:lnTo>
                <a:lnTo>
                  <a:pt x="4568" y="3219"/>
                </a:lnTo>
                <a:lnTo>
                  <a:pt x="4521" y="3264"/>
                </a:lnTo>
                <a:lnTo>
                  <a:pt x="4489" y="3284"/>
                </a:lnTo>
                <a:lnTo>
                  <a:pt x="4452" y="3322"/>
                </a:lnTo>
                <a:lnTo>
                  <a:pt x="4421" y="3350"/>
                </a:lnTo>
                <a:lnTo>
                  <a:pt x="4393" y="3359"/>
                </a:lnTo>
                <a:lnTo>
                  <a:pt x="4371" y="3342"/>
                </a:lnTo>
                <a:lnTo>
                  <a:pt x="4367" y="3363"/>
                </a:lnTo>
                <a:lnTo>
                  <a:pt x="4380" y="3389"/>
                </a:lnTo>
                <a:lnTo>
                  <a:pt x="4378" y="3404"/>
                </a:lnTo>
                <a:lnTo>
                  <a:pt x="4397" y="3427"/>
                </a:lnTo>
                <a:lnTo>
                  <a:pt x="4426" y="3430"/>
                </a:lnTo>
                <a:lnTo>
                  <a:pt x="4459" y="3438"/>
                </a:lnTo>
                <a:lnTo>
                  <a:pt x="4449" y="3411"/>
                </a:lnTo>
                <a:lnTo>
                  <a:pt x="4463" y="3394"/>
                </a:lnTo>
                <a:lnTo>
                  <a:pt x="4490" y="3396"/>
                </a:lnTo>
                <a:lnTo>
                  <a:pt x="4526" y="3417"/>
                </a:lnTo>
                <a:lnTo>
                  <a:pt x="4544" y="3435"/>
                </a:lnTo>
                <a:lnTo>
                  <a:pt x="4567" y="3445"/>
                </a:lnTo>
                <a:lnTo>
                  <a:pt x="4608" y="3441"/>
                </a:lnTo>
                <a:lnTo>
                  <a:pt x="4640" y="3438"/>
                </a:lnTo>
                <a:lnTo>
                  <a:pt x="4653" y="3480"/>
                </a:lnTo>
                <a:lnTo>
                  <a:pt x="4647" y="3513"/>
                </a:lnTo>
                <a:lnTo>
                  <a:pt x="4624" y="3523"/>
                </a:lnTo>
                <a:lnTo>
                  <a:pt x="4598" y="3535"/>
                </a:lnTo>
                <a:lnTo>
                  <a:pt x="4620" y="3543"/>
                </a:lnTo>
                <a:lnTo>
                  <a:pt x="4634" y="3555"/>
                </a:lnTo>
                <a:lnTo>
                  <a:pt x="4662" y="3527"/>
                </a:lnTo>
                <a:lnTo>
                  <a:pt x="4689" y="3523"/>
                </a:lnTo>
                <a:lnTo>
                  <a:pt x="4702" y="3549"/>
                </a:lnTo>
                <a:lnTo>
                  <a:pt x="4680" y="3565"/>
                </a:lnTo>
                <a:lnTo>
                  <a:pt x="4650" y="3583"/>
                </a:lnTo>
                <a:lnTo>
                  <a:pt x="4611" y="3593"/>
                </a:lnTo>
                <a:lnTo>
                  <a:pt x="4596" y="3593"/>
                </a:lnTo>
                <a:lnTo>
                  <a:pt x="4567" y="3615"/>
                </a:lnTo>
                <a:lnTo>
                  <a:pt x="4531" y="3634"/>
                </a:lnTo>
                <a:lnTo>
                  <a:pt x="4498" y="3618"/>
                </a:lnTo>
                <a:lnTo>
                  <a:pt x="4463" y="3581"/>
                </a:lnTo>
                <a:lnTo>
                  <a:pt x="4431" y="3578"/>
                </a:lnTo>
                <a:lnTo>
                  <a:pt x="4403" y="3621"/>
                </a:lnTo>
                <a:lnTo>
                  <a:pt x="4452" y="3634"/>
                </a:lnTo>
                <a:lnTo>
                  <a:pt x="4478" y="3675"/>
                </a:lnTo>
                <a:lnTo>
                  <a:pt x="4493" y="3706"/>
                </a:lnTo>
                <a:lnTo>
                  <a:pt x="4446" y="3746"/>
                </a:lnTo>
                <a:lnTo>
                  <a:pt x="4419" y="3765"/>
                </a:lnTo>
                <a:lnTo>
                  <a:pt x="4393" y="3778"/>
                </a:lnTo>
                <a:lnTo>
                  <a:pt x="4426" y="3769"/>
                </a:lnTo>
                <a:lnTo>
                  <a:pt x="4462" y="3765"/>
                </a:lnTo>
                <a:lnTo>
                  <a:pt x="4437" y="3779"/>
                </a:lnTo>
                <a:lnTo>
                  <a:pt x="4430" y="3796"/>
                </a:lnTo>
                <a:lnTo>
                  <a:pt x="4390" y="3818"/>
                </a:lnTo>
                <a:lnTo>
                  <a:pt x="4341" y="3842"/>
                </a:lnTo>
                <a:lnTo>
                  <a:pt x="4355" y="3816"/>
                </a:lnTo>
                <a:lnTo>
                  <a:pt x="4355" y="3778"/>
                </a:lnTo>
                <a:lnTo>
                  <a:pt x="4345" y="3776"/>
                </a:lnTo>
                <a:lnTo>
                  <a:pt x="4326" y="3805"/>
                </a:lnTo>
                <a:lnTo>
                  <a:pt x="4290" y="3841"/>
                </a:lnTo>
                <a:lnTo>
                  <a:pt x="4270" y="3864"/>
                </a:lnTo>
                <a:lnTo>
                  <a:pt x="4247" y="3888"/>
                </a:lnTo>
                <a:lnTo>
                  <a:pt x="4233" y="3916"/>
                </a:lnTo>
                <a:lnTo>
                  <a:pt x="4214" y="3947"/>
                </a:lnTo>
                <a:lnTo>
                  <a:pt x="4229" y="3975"/>
                </a:lnTo>
                <a:lnTo>
                  <a:pt x="4236" y="4005"/>
                </a:lnTo>
                <a:lnTo>
                  <a:pt x="4204" y="4052"/>
                </a:lnTo>
                <a:lnTo>
                  <a:pt x="4198" y="4097"/>
                </a:lnTo>
                <a:lnTo>
                  <a:pt x="4210" y="4146"/>
                </a:lnTo>
                <a:lnTo>
                  <a:pt x="4185" y="4179"/>
                </a:lnTo>
                <a:lnTo>
                  <a:pt x="4147" y="4162"/>
                </a:lnTo>
                <a:lnTo>
                  <a:pt x="4121" y="4131"/>
                </a:lnTo>
                <a:lnTo>
                  <a:pt x="4115" y="4101"/>
                </a:lnTo>
                <a:lnTo>
                  <a:pt x="4115" y="4077"/>
                </a:lnTo>
                <a:lnTo>
                  <a:pt x="4092" y="4039"/>
                </a:lnTo>
                <a:lnTo>
                  <a:pt x="4073" y="4015"/>
                </a:lnTo>
                <a:lnTo>
                  <a:pt x="4066" y="3995"/>
                </a:lnTo>
                <a:lnTo>
                  <a:pt x="4065" y="3975"/>
                </a:lnTo>
                <a:lnTo>
                  <a:pt x="4065" y="3934"/>
                </a:lnTo>
                <a:lnTo>
                  <a:pt x="4060" y="3896"/>
                </a:lnTo>
                <a:lnTo>
                  <a:pt x="4059" y="3860"/>
                </a:lnTo>
                <a:lnTo>
                  <a:pt x="4072" y="3816"/>
                </a:lnTo>
                <a:lnTo>
                  <a:pt x="4075" y="3803"/>
                </a:lnTo>
                <a:lnTo>
                  <a:pt x="4079" y="3795"/>
                </a:lnTo>
                <a:lnTo>
                  <a:pt x="4066" y="3795"/>
                </a:lnTo>
                <a:lnTo>
                  <a:pt x="4055" y="3837"/>
                </a:lnTo>
                <a:lnTo>
                  <a:pt x="4056" y="3857"/>
                </a:lnTo>
                <a:lnTo>
                  <a:pt x="4056" y="3860"/>
                </a:lnTo>
                <a:lnTo>
                  <a:pt x="4034" y="3873"/>
                </a:lnTo>
                <a:lnTo>
                  <a:pt x="4021" y="3838"/>
                </a:lnTo>
                <a:lnTo>
                  <a:pt x="4023" y="3801"/>
                </a:lnTo>
                <a:lnTo>
                  <a:pt x="4004" y="3756"/>
                </a:lnTo>
                <a:lnTo>
                  <a:pt x="4000" y="3788"/>
                </a:lnTo>
                <a:lnTo>
                  <a:pt x="3997" y="3835"/>
                </a:lnTo>
                <a:lnTo>
                  <a:pt x="3990" y="3878"/>
                </a:lnTo>
                <a:lnTo>
                  <a:pt x="3994" y="3921"/>
                </a:lnTo>
                <a:lnTo>
                  <a:pt x="3984" y="3973"/>
                </a:lnTo>
                <a:lnTo>
                  <a:pt x="3980" y="3990"/>
                </a:lnTo>
                <a:lnTo>
                  <a:pt x="3972" y="4022"/>
                </a:lnTo>
                <a:lnTo>
                  <a:pt x="3981" y="4054"/>
                </a:lnTo>
                <a:lnTo>
                  <a:pt x="3984" y="4104"/>
                </a:lnTo>
                <a:lnTo>
                  <a:pt x="3964" y="4142"/>
                </a:lnTo>
                <a:lnTo>
                  <a:pt x="3926" y="4176"/>
                </a:lnTo>
                <a:lnTo>
                  <a:pt x="3911" y="4223"/>
                </a:lnTo>
                <a:lnTo>
                  <a:pt x="3860" y="4213"/>
                </a:lnTo>
                <a:lnTo>
                  <a:pt x="3869" y="4236"/>
                </a:lnTo>
                <a:lnTo>
                  <a:pt x="3867" y="4265"/>
                </a:lnTo>
                <a:lnTo>
                  <a:pt x="3842" y="4259"/>
                </a:lnTo>
                <a:lnTo>
                  <a:pt x="3823" y="4285"/>
                </a:lnTo>
                <a:lnTo>
                  <a:pt x="3791" y="4310"/>
                </a:lnTo>
                <a:lnTo>
                  <a:pt x="3729" y="4337"/>
                </a:lnTo>
                <a:lnTo>
                  <a:pt x="3703" y="4321"/>
                </a:lnTo>
                <a:lnTo>
                  <a:pt x="3672" y="4346"/>
                </a:lnTo>
                <a:lnTo>
                  <a:pt x="3688" y="4364"/>
                </a:lnTo>
                <a:lnTo>
                  <a:pt x="3657" y="4406"/>
                </a:lnTo>
                <a:lnTo>
                  <a:pt x="3637" y="4429"/>
                </a:lnTo>
                <a:lnTo>
                  <a:pt x="3604" y="4431"/>
                </a:lnTo>
                <a:lnTo>
                  <a:pt x="3578" y="4455"/>
                </a:lnTo>
                <a:lnTo>
                  <a:pt x="3555" y="4449"/>
                </a:lnTo>
                <a:lnTo>
                  <a:pt x="3501" y="4445"/>
                </a:lnTo>
                <a:lnTo>
                  <a:pt x="3469" y="4444"/>
                </a:lnTo>
                <a:lnTo>
                  <a:pt x="3505" y="4451"/>
                </a:lnTo>
                <a:lnTo>
                  <a:pt x="3502" y="4485"/>
                </a:lnTo>
                <a:lnTo>
                  <a:pt x="3545" y="4526"/>
                </a:lnTo>
                <a:lnTo>
                  <a:pt x="3590" y="4576"/>
                </a:lnTo>
                <a:lnTo>
                  <a:pt x="3570" y="4605"/>
                </a:lnTo>
                <a:lnTo>
                  <a:pt x="3493" y="4661"/>
                </a:lnTo>
                <a:lnTo>
                  <a:pt x="3282" y="4610"/>
                </a:lnTo>
                <a:lnTo>
                  <a:pt x="3407" y="4667"/>
                </a:lnTo>
                <a:lnTo>
                  <a:pt x="3528" y="4763"/>
                </a:lnTo>
                <a:lnTo>
                  <a:pt x="3429" y="4772"/>
                </a:lnTo>
                <a:lnTo>
                  <a:pt x="3594" y="4803"/>
                </a:lnTo>
                <a:lnTo>
                  <a:pt x="3584" y="4846"/>
                </a:lnTo>
                <a:lnTo>
                  <a:pt x="3549" y="4810"/>
                </a:lnTo>
                <a:lnTo>
                  <a:pt x="3478" y="4855"/>
                </a:lnTo>
                <a:lnTo>
                  <a:pt x="3562" y="4898"/>
                </a:lnTo>
                <a:lnTo>
                  <a:pt x="3555" y="4928"/>
                </a:lnTo>
                <a:lnTo>
                  <a:pt x="3584" y="4950"/>
                </a:lnTo>
                <a:lnTo>
                  <a:pt x="3541" y="4976"/>
                </a:lnTo>
                <a:lnTo>
                  <a:pt x="3577" y="5005"/>
                </a:lnTo>
                <a:lnTo>
                  <a:pt x="3529" y="5025"/>
                </a:lnTo>
                <a:lnTo>
                  <a:pt x="3432" y="4956"/>
                </a:lnTo>
                <a:lnTo>
                  <a:pt x="3515" y="5066"/>
                </a:lnTo>
                <a:lnTo>
                  <a:pt x="3562" y="5111"/>
                </a:lnTo>
                <a:lnTo>
                  <a:pt x="3519" y="5120"/>
                </a:lnTo>
                <a:lnTo>
                  <a:pt x="3542" y="5160"/>
                </a:lnTo>
                <a:lnTo>
                  <a:pt x="3501" y="5169"/>
                </a:lnTo>
                <a:lnTo>
                  <a:pt x="3437" y="5133"/>
                </a:lnTo>
                <a:lnTo>
                  <a:pt x="3450" y="5196"/>
                </a:lnTo>
                <a:lnTo>
                  <a:pt x="3542" y="5236"/>
                </a:lnTo>
                <a:lnTo>
                  <a:pt x="3548" y="5337"/>
                </a:lnTo>
                <a:lnTo>
                  <a:pt x="3370" y="5207"/>
                </a:lnTo>
                <a:lnTo>
                  <a:pt x="3436" y="5322"/>
                </a:lnTo>
                <a:lnTo>
                  <a:pt x="3380" y="5315"/>
                </a:lnTo>
                <a:lnTo>
                  <a:pt x="3509" y="5445"/>
                </a:lnTo>
                <a:lnTo>
                  <a:pt x="3503" y="5462"/>
                </a:lnTo>
                <a:lnTo>
                  <a:pt x="3362" y="5330"/>
                </a:lnTo>
                <a:lnTo>
                  <a:pt x="3360" y="5357"/>
                </a:lnTo>
                <a:lnTo>
                  <a:pt x="3496" y="5486"/>
                </a:lnTo>
                <a:lnTo>
                  <a:pt x="3529" y="5535"/>
                </a:lnTo>
                <a:lnTo>
                  <a:pt x="3489" y="5574"/>
                </a:lnTo>
                <a:lnTo>
                  <a:pt x="3467" y="5613"/>
                </a:lnTo>
                <a:lnTo>
                  <a:pt x="3498" y="5653"/>
                </a:lnTo>
                <a:lnTo>
                  <a:pt x="3482" y="5699"/>
                </a:lnTo>
                <a:lnTo>
                  <a:pt x="3420" y="5658"/>
                </a:lnTo>
                <a:lnTo>
                  <a:pt x="3429" y="5708"/>
                </a:lnTo>
                <a:lnTo>
                  <a:pt x="3450" y="5737"/>
                </a:lnTo>
                <a:lnTo>
                  <a:pt x="3501" y="5740"/>
                </a:lnTo>
                <a:lnTo>
                  <a:pt x="3534" y="5807"/>
                </a:lnTo>
                <a:lnTo>
                  <a:pt x="3525" y="5883"/>
                </a:lnTo>
                <a:lnTo>
                  <a:pt x="3479" y="5951"/>
                </a:lnTo>
                <a:lnTo>
                  <a:pt x="3467" y="5941"/>
                </a:lnTo>
                <a:lnTo>
                  <a:pt x="3453" y="5942"/>
                </a:lnTo>
                <a:lnTo>
                  <a:pt x="3463" y="6021"/>
                </a:lnTo>
                <a:lnTo>
                  <a:pt x="3407" y="6059"/>
                </a:lnTo>
                <a:lnTo>
                  <a:pt x="3410" y="6091"/>
                </a:lnTo>
                <a:lnTo>
                  <a:pt x="3426" y="6129"/>
                </a:lnTo>
                <a:lnTo>
                  <a:pt x="3394" y="6162"/>
                </a:lnTo>
                <a:lnTo>
                  <a:pt x="3413" y="6206"/>
                </a:lnTo>
                <a:lnTo>
                  <a:pt x="3455" y="6266"/>
                </a:lnTo>
                <a:lnTo>
                  <a:pt x="3476" y="6308"/>
                </a:lnTo>
                <a:lnTo>
                  <a:pt x="3463" y="6360"/>
                </a:lnTo>
                <a:lnTo>
                  <a:pt x="3432" y="6410"/>
                </a:lnTo>
                <a:lnTo>
                  <a:pt x="3394" y="6421"/>
                </a:lnTo>
                <a:lnTo>
                  <a:pt x="3426" y="6465"/>
                </a:lnTo>
                <a:lnTo>
                  <a:pt x="3403" y="6498"/>
                </a:lnTo>
                <a:lnTo>
                  <a:pt x="3414" y="6513"/>
                </a:lnTo>
                <a:lnTo>
                  <a:pt x="3384" y="6646"/>
                </a:lnTo>
                <a:lnTo>
                  <a:pt x="3413" y="6656"/>
                </a:lnTo>
                <a:lnTo>
                  <a:pt x="3437" y="6637"/>
                </a:lnTo>
                <a:lnTo>
                  <a:pt x="3426" y="6685"/>
                </a:lnTo>
                <a:lnTo>
                  <a:pt x="3380" y="6680"/>
                </a:lnTo>
                <a:lnTo>
                  <a:pt x="3374" y="6745"/>
                </a:lnTo>
                <a:lnTo>
                  <a:pt x="3381" y="6815"/>
                </a:lnTo>
                <a:lnTo>
                  <a:pt x="3316" y="6833"/>
                </a:lnTo>
                <a:lnTo>
                  <a:pt x="3289" y="6883"/>
                </a:lnTo>
                <a:lnTo>
                  <a:pt x="3272" y="6967"/>
                </a:lnTo>
                <a:lnTo>
                  <a:pt x="3242" y="7041"/>
                </a:lnTo>
                <a:lnTo>
                  <a:pt x="3217" y="7113"/>
                </a:lnTo>
                <a:lnTo>
                  <a:pt x="3197" y="7197"/>
                </a:lnTo>
                <a:lnTo>
                  <a:pt x="3188" y="7294"/>
                </a:lnTo>
                <a:lnTo>
                  <a:pt x="3180" y="7326"/>
                </a:lnTo>
                <a:lnTo>
                  <a:pt x="3162" y="7391"/>
                </a:lnTo>
                <a:lnTo>
                  <a:pt x="3066" y="7539"/>
                </a:lnTo>
                <a:lnTo>
                  <a:pt x="3050" y="7513"/>
                </a:lnTo>
                <a:lnTo>
                  <a:pt x="3026" y="7515"/>
                </a:lnTo>
                <a:lnTo>
                  <a:pt x="3050" y="7431"/>
                </a:lnTo>
                <a:lnTo>
                  <a:pt x="3006" y="7467"/>
                </a:lnTo>
                <a:lnTo>
                  <a:pt x="2973" y="7422"/>
                </a:lnTo>
                <a:lnTo>
                  <a:pt x="2905" y="7425"/>
                </a:lnTo>
                <a:lnTo>
                  <a:pt x="2898" y="7389"/>
                </a:lnTo>
                <a:lnTo>
                  <a:pt x="2856" y="7430"/>
                </a:lnTo>
                <a:lnTo>
                  <a:pt x="2829" y="7428"/>
                </a:lnTo>
                <a:lnTo>
                  <a:pt x="2827" y="7458"/>
                </a:lnTo>
                <a:lnTo>
                  <a:pt x="2798" y="7425"/>
                </a:lnTo>
                <a:lnTo>
                  <a:pt x="2767" y="7433"/>
                </a:lnTo>
                <a:lnTo>
                  <a:pt x="2755" y="7484"/>
                </a:lnTo>
                <a:lnTo>
                  <a:pt x="2738" y="7499"/>
                </a:lnTo>
                <a:lnTo>
                  <a:pt x="2705" y="7489"/>
                </a:lnTo>
                <a:lnTo>
                  <a:pt x="2709" y="7440"/>
                </a:lnTo>
                <a:lnTo>
                  <a:pt x="2688" y="7437"/>
                </a:lnTo>
                <a:lnTo>
                  <a:pt x="2616" y="7464"/>
                </a:lnTo>
                <a:lnTo>
                  <a:pt x="2557" y="7468"/>
                </a:lnTo>
                <a:lnTo>
                  <a:pt x="2547" y="7418"/>
                </a:lnTo>
                <a:lnTo>
                  <a:pt x="2518" y="7430"/>
                </a:lnTo>
                <a:lnTo>
                  <a:pt x="2522" y="7470"/>
                </a:lnTo>
                <a:lnTo>
                  <a:pt x="2442" y="7466"/>
                </a:lnTo>
                <a:lnTo>
                  <a:pt x="2416" y="7481"/>
                </a:lnTo>
                <a:lnTo>
                  <a:pt x="2397" y="7458"/>
                </a:lnTo>
                <a:lnTo>
                  <a:pt x="2357" y="7479"/>
                </a:lnTo>
                <a:lnTo>
                  <a:pt x="2316" y="7460"/>
                </a:lnTo>
                <a:lnTo>
                  <a:pt x="2299" y="7504"/>
                </a:lnTo>
                <a:lnTo>
                  <a:pt x="2325" y="7539"/>
                </a:lnTo>
                <a:lnTo>
                  <a:pt x="2335" y="7582"/>
                </a:lnTo>
                <a:lnTo>
                  <a:pt x="2371" y="7612"/>
                </a:lnTo>
                <a:lnTo>
                  <a:pt x="2334" y="7663"/>
                </a:lnTo>
                <a:lnTo>
                  <a:pt x="2302" y="7668"/>
                </a:lnTo>
                <a:lnTo>
                  <a:pt x="2269" y="7663"/>
                </a:lnTo>
                <a:lnTo>
                  <a:pt x="2250" y="7635"/>
                </a:lnTo>
                <a:lnTo>
                  <a:pt x="2247" y="7608"/>
                </a:lnTo>
                <a:lnTo>
                  <a:pt x="2229" y="7627"/>
                </a:lnTo>
                <a:lnTo>
                  <a:pt x="2214" y="7612"/>
                </a:lnTo>
                <a:lnTo>
                  <a:pt x="2170" y="7620"/>
                </a:lnTo>
                <a:lnTo>
                  <a:pt x="2164" y="7660"/>
                </a:lnTo>
                <a:lnTo>
                  <a:pt x="2124" y="7716"/>
                </a:lnTo>
                <a:lnTo>
                  <a:pt x="2091" y="7716"/>
                </a:lnTo>
                <a:lnTo>
                  <a:pt x="2082" y="7760"/>
                </a:lnTo>
                <a:lnTo>
                  <a:pt x="2020" y="7850"/>
                </a:lnTo>
                <a:lnTo>
                  <a:pt x="1996" y="7935"/>
                </a:lnTo>
                <a:lnTo>
                  <a:pt x="1997" y="8018"/>
                </a:lnTo>
                <a:lnTo>
                  <a:pt x="2052" y="8073"/>
                </a:lnTo>
                <a:lnTo>
                  <a:pt x="2052" y="8137"/>
                </a:lnTo>
                <a:lnTo>
                  <a:pt x="2106" y="8198"/>
                </a:lnTo>
                <a:lnTo>
                  <a:pt x="2106" y="8267"/>
                </a:lnTo>
                <a:lnTo>
                  <a:pt x="2075" y="8309"/>
                </a:lnTo>
                <a:lnTo>
                  <a:pt x="2039" y="8363"/>
                </a:lnTo>
                <a:lnTo>
                  <a:pt x="2030" y="8383"/>
                </a:lnTo>
                <a:lnTo>
                  <a:pt x="2014" y="8419"/>
                </a:lnTo>
                <a:lnTo>
                  <a:pt x="1928" y="8421"/>
                </a:lnTo>
                <a:lnTo>
                  <a:pt x="1915" y="8432"/>
                </a:lnTo>
                <a:lnTo>
                  <a:pt x="1829" y="8359"/>
                </a:lnTo>
                <a:lnTo>
                  <a:pt x="1773" y="8380"/>
                </a:lnTo>
                <a:lnTo>
                  <a:pt x="1679" y="8385"/>
                </a:lnTo>
                <a:lnTo>
                  <a:pt x="1656" y="8395"/>
                </a:lnTo>
                <a:lnTo>
                  <a:pt x="1640" y="8391"/>
                </a:lnTo>
                <a:lnTo>
                  <a:pt x="1617" y="8424"/>
                </a:lnTo>
                <a:lnTo>
                  <a:pt x="1584" y="8438"/>
                </a:lnTo>
                <a:lnTo>
                  <a:pt x="1537" y="8428"/>
                </a:lnTo>
                <a:lnTo>
                  <a:pt x="1443" y="8497"/>
                </a:lnTo>
                <a:lnTo>
                  <a:pt x="1331" y="8464"/>
                </a:lnTo>
                <a:lnTo>
                  <a:pt x="1279" y="8451"/>
                </a:lnTo>
                <a:lnTo>
                  <a:pt x="1255" y="8458"/>
                </a:lnTo>
                <a:lnTo>
                  <a:pt x="1184" y="8419"/>
                </a:lnTo>
                <a:lnTo>
                  <a:pt x="1152" y="8447"/>
                </a:lnTo>
                <a:lnTo>
                  <a:pt x="1127" y="8424"/>
                </a:lnTo>
                <a:lnTo>
                  <a:pt x="1083" y="8452"/>
                </a:lnTo>
                <a:lnTo>
                  <a:pt x="1079" y="8444"/>
                </a:lnTo>
                <a:lnTo>
                  <a:pt x="1102" y="8386"/>
                </a:lnTo>
                <a:lnTo>
                  <a:pt x="1124" y="8382"/>
                </a:lnTo>
                <a:lnTo>
                  <a:pt x="1137" y="8406"/>
                </a:lnTo>
                <a:lnTo>
                  <a:pt x="1174" y="8406"/>
                </a:lnTo>
                <a:lnTo>
                  <a:pt x="1170" y="8360"/>
                </a:lnTo>
                <a:lnTo>
                  <a:pt x="1188" y="8357"/>
                </a:lnTo>
                <a:lnTo>
                  <a:pt x="1157" y="8278"/>
                </a:lnTo>
                <a:lnTo>
                  <a:pt x="1132" y="8280"/>
                </a:lnTo>
                <a:lnTo>
                  <a:pt x="1150" y="8254"/>
                </a:lnTo>
                <a:lnTo>
                  <a:pt x="1138" y="8206"/>
                </a:lnTo>
                <a:lnTo>
                  <a:pt x="1186" y="8172"/>
                </a:lnTo>
                <a:lnTo>
                  <a:pt x="1237" y="8119"/>
                </a:lnTo>
                <a:lnTo>
                  <a:pt x="1243" y="8103"/>
                </a:lnTo>
                <a:lnTo>
                  <a:pt x="1234" y="8055"/>
                </a:lnTo>
                <a:lnTo>
                  <a:pt x="1219" y="8028"/>
                </a:lnTo>
                <a:lnTo>
                  <a:pt x="1197" y="8017"/>
                </a:lnTo>
                <a:lnTo>
                  <a:pt x="1183" y="8027"/>
                </a:lnTo>
                <a:lnTo>
                  <a:pt x="1174" y="8018"/>
                </a:lnTo>
                <a:lnTo>
                  <a:pt x="1174" y="7992"/>
                </a:lnTo>
                <a:lnTo>
                  <a:pt x="1155" y="8004"/>
                </a:lnTo>
                <a:lnTo>
                  <a:pt x="1138" y="7986"/>
                </a:lnTo>
                <a:lnTo>
                  <a:pt x="1158" y="7929"/>
                </a:lnTo>
                <a:lnTo>
                  <a:pt x="1137" y="7876"/>
                </a:lnTo>
                <a:lnTo>
                  <a:pt x="1118" y="7855"/>
                </a:lnTo>
                <a:lnTo>
                  <a:pt x="1089" y="7871"/>
                </a:lnTo>
                <a:lnTo>
                  <a:pt x="1072" y="7819"/>
                </a:lnTo>
                <a:lnTo>
                  <a:pt x="1068" y="7782"/>
                </a:lnTo>
                <a:lnTo>
                  <a:pt x="1032" y="7716"/>
                </a:lnTo>
                <a:lnTo>
                  <a:pt x="983" y="7599"/>
                </a:lnTo>
                <a:lnTo>
                  <a:pt x="939" y="7543"/>
                </a:lnTo>
                <a:lnTo>
                  <a:pt x="909" y="7468"/>
                </a:lnTo>
                <a:lnTo>
                  <a:pt x="889" y="7389"/>
                </a:lnTo>
                <a:lnTo>
                  <a:pt x="870" y="7353"/>
                </a:lnTo>
                <a:lnTo>
                  <a:pt x="839" y="7325"/>
                </a:lnTo>
                <a:lnTo>
                  <a:pt x="906" y="7335"/>
                </a:lnTo>
                <a:lnTo>
                  <a:pt x="975" y="7372"/>
                </a:lnTo>
                <a:lnTo>
                  <a:pt x="988" y="7401"/>
                </a:lnTo>
                <a:lnTo>
                  <a:pt x="1001" y="7417"/>
                </a:lnTo>
                <a:lnTo>
                  <a:pt x="1023" y="7404"/>
                </a:lnTo>
                <a:lnTo>
                  <a:pt x="1052" y="7417"/>
                </a:lnTo>
                <a:lnTo>
                  <a:pt x="1060" y="7408"/>
                </a:lnTo>
                <a:lnTo>
                  <a:pt x="1079" y="7391"/>
                </a:lnTo>
                <a:lnTo>
                  <a:pt x="1089" y="7348"/>
                </a:lnTo>
                <a:lnTo>
                  <a:pt x="1047" y="7310"/>
                </a:lnTo>
                <a:lnTo>
                  <a:pt x="1024" y="7243"/>
                </a:lnTo>
                <a:lnTo>
                  <a:pt x="1003" y="7235"/>
                </a:lnTo>
                <a:lnTo>
                  <a:pt x="987" y="7214"/>
                </a:lnTo>
                <a:lnTo>
                  <a:pt x="951" y="7210"/>
                </a:lnTo>
                <a:lnTo>
                  <a:pt x="950" y="7165"/>
                </a:lnTo>
                <a:lnTo>
                  <a:pt x="968" y="7132"/>
                </a:lnTo>
                <a:lnTo>
                  <a:pt x="1016" y="7109"/>
                </a:lnTo>
                <a:lnTo>
                  <a:pt x="1086" y="7151"/>
                </a:lnTo>
                <a:lnTo>
                  <a:pt x="1115" y="7146"/>
                </a:lnTo>
                <a:lnTo>
                  <a:pt x="1128" y="7126"/>
                </a:lnTo>
                <a:lnTo>
                  <a:pt x="1148" y="7096"/>
                </a:lnTo>
                <a:lnTo>
                  <a:pt x="1154" y="6985"/>
                </a:lnTo>
                <a:lnTo>
                  <a:pt x="1144" y="6965"/>
                </a:lnTo>
                <a:lnTo>
                  <a:pt x="1116" y="6890"/>
                </a:lnTo>
                <a:lnTo>
                  <a:pt x="1092" y="6876"/>
                </a:lnTo>
                <a:lnTo>
                  <a:pt x="1049" y="6897"/>
                </a:lnTo>
                <a:lnTo>
                  <a:pt x="1023" y="6903"/>
                </a:lnTo>
                <a:lnTo>
                  <a:pt x="1010" y="6851"/>
                </a:lnTo>
                <a:lnTo>
                  <a:pt x="981" y="6849"/>
                </a:lnTo>
                <a:lnTo>
                  <a:pt x="984" y="6817"/>
                </a:lnTo>
                <a:lnTo>
                  <a:pt x="967" y="6803"/>
                </a:lnTo>
                <a:lnTo>
                  <a:pt x="950" y="6764"/>
                </a:lnTo>
                <a:lnTo>
                  <a:pt x="935" y="6713"/>
                </a:lnTo>
                <a:lnTo>
                  <a:pt x="939" y="6696"/>
                </a:lnTo>
                <a:lnTo>
                  <a:pt x="919" y="6656"/>
                </a:lnTo>
                <a:lnTo>
                  <a:pt x="899" y="6659"/>
                </a:lnTo>
                <a:lnTo>
                  <a:pt x="862" y="6598"/>
                </a:lnTo>
                <a:lnTo>
                  <a:pt x="826" y="6593"/>
                </a:lnTo>
                <a:lnTo>
                  <a:pt x="778" y="6567"/>
                </a:lnTo>
                <a:lnTo>
                  <a:pt x="773" y="6492"/>
                </a:lnTo>
                <a:lnTo>
                  <a:pt x="770" y="6456"/>
                </a:lnTo>
                <a:lnTo>
                  <a:pt x="719" y="6388"/>
                </a:lnTo>
                <a:lnTo>
                  <a:pt x="699" y="6341"/>
                </a:lnTo>
                <a:lnTo>
                  <a:pt x="675" y="6331"/>
                </a:lnTo>
                <a:lnTo>
                  <a:pt x="686" y="6308"/>
                </a:lnTo>
                <a:lnTo>
                  <a:pt x="659" y="6206"/>
                </a:lnTo>
                <a:lnTo>
                  <a:pt x="606" y="6177"/>
                </a:lnTo>
                <a:lnTo>
                  <a:pt x="607" y="6155"/>
                </a:lnTo>
                <a:lnTo>
                  <a:pt x="629" y="6122"/>
                </a:lnTo>
                <a:lnTo>
                  <a:pt x="645" y="6122"/>
                </a:lnTo>
                <a:lnTo>
                  <a:pt x="645" y="6059"/>
                </a:lnTo>
                <a:lnTo>
                  <a:pt x="591" y="6057"/>
                </a:lnTo>
                <a:lnTo>
                  <a:pt x="610" y="6019"/>
                </a:lnTo>
                <a:lnTo>
                  <a:pt x="620" y="5986"/>
                </a:lnTo>
                <a:lnTo>
                  <a:pt x="598" y="5987"/>
                </a:lnTo>
                <a:lnTo>
                  <a:pt x="604" y="5971"/>
                </a:lnTo>
                <a:lnTo>
                  <a:pt x="590" y="5914"/>
                </a:lnTo>
                <a:lnTo>
                  <a:pt x="565" y="5967"/>
                </a:lnTo>
                <a:lnTo>
                  <a:pt x="560" y="5987"/>
                </a:lnTo>
                <a:lnTo>
                  <a:pt x="558" y="6039"/>
                </a:lnTo>
                <a:lnTo>
                  <a:pt x="532" y="6016"/>
                </a:lnTo>
                <a:lnTo>
                  <a:pt x="512" y="6036"/>
                </a:lnTo>
                <a:lnTo>
                  <a:pt x="511" y="5987"/>
                </a:lnTo>
                <a:lnTo>
                  <a:pt x="489" y="5994"/>
                </a:lnTo>
                <a:lnTo>
                  <a:pt x="479" y="5922"/>
                </a:lnTo>
                <a:lnTo>
                  <a:pt x="502" y="5827"/>
                </a:lnTo>
                <a:lnTo>
                  <a:pt x="504" y="5786"/>
                </a:lnTo>
                <a:lnTo>
                  <a:pt x="504" y="5709"/>
                </a:lnTo>
                <a:lnTo>
                  <a:pt x="493" y="5689"/>
                </a:lnTo>
                <a:lnTo>
                  <a:pt x="475" y="5725"/>
                </a:lnTo>
                <a:lnTo>
                  <a:pt x="465" y="5683"/>
                </a:lnTo>
                <a:lnTo>
                  <a:pt x="445" y="5672"/>
                </a:lnTo>
                <a:lnTo>
                  <a:pt x="447" y="5640"/>
                </a:lnTo>
                <a:lnTo>
                  <a:pt x="532" y="5589"/>
                </a:lnTo>
                <a:lnTo>
                  <a:pt x="462" y="5624"/>
                </a:lnTo>
                <a:lnTo>
                  <a:pt x="424" y="5607"/>
                </a:lnTo>
                <a:lnTo>
                  <a:pt x="358" y="5610"/>
                </a:lnTo>
                <a:lnTo>
                  <a:pt x="378" y="5548"/>
                </a:lnTo>
                <a:lnTo>
                  <a:pt x="429" y="5537"/>
                </a:lnTo>
                <a:lnTo>
                  <a:pt x="450" y="5496"/>
                </a:lnTo>
                <a:lnTo>
                  <a:pt x="377" y="5509"/>
                </a:lnTo>
                <a:lnTo>
                  <a:pt x="367" y="5462"/>
                </a:lnTo>
                <a:lnTo>
                  <a:pt x="355" y="5445"/>
                </a:lnTo>
                <a:lnTo>
                  <a:pt x="363" y="5399"/>
                </a:lnTo>
                <a:lnTo>
                  <a:pt x="365" y="5377"/>
                </a:lnTo>
                <a:lnTo>
                  <a:pt x="407" y="5368"/>
                </a:lnTo>
                <a:lnTo>
                  <a:pt x="409" y="5338"/>
                </a:lnTo>
                <a:lnTo>
                  <a:pt x="386" y="5332"/>
                </a:lnTo>
                <a:lnTo>
                  <a:pt x="430" y="5245"/>
                </a:lnTo>
                <a:lnTo>
                  <a:pt x="436" y="5169"/>
                </a:lnTo>
                <a:lnTo>
                  <a:pt x="447" y="5094"/>
                </a:lnTo>
                <a:lnTo>
                  <a:pt x="463" y="5035"/>
                </a:lnTo>
                <a:lnTo>
                  <a:pt x="466" y="4970"/>
                </a:lnTo>
                <a:lnTo>
                  <a:pt x="457" y="4928"/>
                </a:lnTo>
                <a:lnTo>
                  <a:pt x="436" y="4915"/>
                </a:lnTo>
                <a:lnTo>
                  <a:pt x="447" y="4879"/>
                </a:lnTo>
                <a:lnTo>
                  <a:pt x="505" y="4845"/>
                </a:lnTo>
                <a:lnTo>
                  <a:pt x="433" y="4871"/>
                </a:lnTo>
                <a:lnTo>
                  <a:pt x="365" y="4861"/>
                </a:lnTo>
                <a:lnTo>
                  <a:pt x="325" y="4931"/>
                </a:lnTo>
                <a:lnTo>
                  <a:pt x="272" y="4957"/>
                </a:lnTo>
                <a:lnTo>
                  <a:pt x="247" y="4956"/>
                </a:lnTo>
                <a:lnTo>
                  <a:pt x="283" y="4845"/>
                </a:lnTo>
                <a:lnTo>
                  <a:pt x="351" y="4740"/>
                </a:lnTo>
                <a:lnTo>
                  <a:pt x="308" y="4769"/>
                </a:lnTo>
                <a:lnTo>
                  <a:pt x="283" y="4691"/>
                </a:lnTo>
                <a:lnTo>
                  <a:pt x="265" y="4846"/>
                </a:lnTo>
                <a:lnTo>
                  <a:pt x="224" y="4895"/>
                </a:lnTo>
                <a:lnTo>
                  <a:pt x="174" y="4888"/>
                </a:lnTo>
                <a:lnTo>
                  <a:pt x="203" y="4792"/>
                </a:lnTo>
                <a:lnTo>
                  <a:pt x="145" y="4846"/>
                </a:lnTo>
                <a:lnTo>
                  <a:pt x="174" y="4784"/>
                </a:lnTo>
                <a:lnTo>
                  <a:pt x="135" y="4823"/>
                </a:lnTo>
                <a:lnTo>
                  <a:pt x="68" y="4841"/>
                </a:lnTo>
                <a:lnTo>
                  <a:pt x="72" y="4734"/>
                </a:lnTo>
                <a:lnTo>
                  <a:pt x="151" y="4687"/>
                </a:lnTo>
                <a:lnTo>
                  <a:pt x="121" y="4688"/>
                </a:lnTo>
                <a:lnTo>
                  <a:pt x="85" y="4638"/>
                </a:lnTo>
                <a:lnTo>
                  <a:pt x="89" y="4592"/>
                </a:lnTo>
                <a:lnTo>
                  <a:pt x="116" y="4572"/>
                </a:lnTo>
                <a:lnTo>
                  <a:pt x="92" y="4474"/>
                </a:lnTo>
                <a:lnTo>
                  <a:pt x="65" y="4421"/>
                </a:lnTo>
                <a:lnTo>
                  <a:pt x="27" y="4396"/>
                </a:lnTo>
                <a:lnTo>
                  <a:pt x="40" y="4307"/>
                </a:lnTo>
                <a:lnTo>
                  <a:pt x="56" y="4221"/>
                </a:lnTo>
                <a:lnTo>
                  <a:pt x="36" y="4149"/>
                </a:lnTo>
                <a:lnTo>
                  <a:pt x="0" y="4118"/>
                </a:lnTo>
                <a:lnTo>
                  <a:pt x="3" y="4062"/>
                </a:lnTo>
                <a:lnTo>
                  <a:pt x="29" y="3998"/>
                </a:lnTo>
                <a:lnTo>
                  <a:pt x="138" y="3930"/>
                </a:lnTo>
                <a:lnTo>
                  <a:pt x="184" y="4002"/>
                </a:lnTo>
                <a:lnTo>
                  <a:pt x="220" y="4153"/>
                </a:lnTo>
                <a:lnTo>
                  <a:pt x="230" y="4199"/>
                </a:lnTo>
                <a:lnTo>
                  <a:pt x="272" y="4206"/>
                </a:lnTo>
                <a:lnTo>
                  <a:pt x="328" y="4159"/>
                </a:lnTo>
                <a:lnTo>
                  <a:pt x="377" y="4028"/>
                </a:lnTo>
                <a:lnTo>
                  <a:pt x="423" y="3906"/>
                </a:lnTo>
                <a:lnTo>
                  <a:pt x="426" y="3878"/>
                </a:lnTo>
                <a:lnTo>
                  <a:pt x="447" y="3690"/>
                </a:lnTo>
                <a:lnTo>
                  <a:pt x="406" y="3523"/>
                </a:lnTo>
                <a:lnTo>
                  <a:pt x="368" y="3340"/>
                </a:lnTo>
                <a:lnTo>
                  <a:pt x="462" y="3278"/>
                </a:lnTo>
                <a:lnTo>
                  <a:pt x="516" y="3232"/>
                </a:lnTo>
                <a:lnTo>
                  <a:pt x="524" y="3179"/>
                </a:lnTo>
                <a:lnTo>
                  <a:pt x="512" y="3138"/>
                </a:lnTo>
                <a:lnTo>
                  <a:pt x="506" y="3104"/>
                </a:lnTo>
                <a:lnTo>
                  <a:pt x="478" y="3080"/>
                </a:lnTo>
                <a:lnTo>
                  <a:pt x="476" y="3063"/>
                </a:lnTo>
                <a:lnTo>
                  <a:pt x="555" y="3008"/>
                </a:lnTo>
                <a:lnTo>
                  <a:pt x="640" y="3005"/>
                </a:lnTo>
                <a:lnTo>
                  <a:pt x="663" y="3008"/>
                </a:lnTo>
                <a:lnTo>
                  <a:pt x="706" y="2994"/>
                </a:lnTo>
                <a:lnTo>
                  <a:pt x="767" y="2933"/>
                </a:lnTo>
                <a:lnTo>
                  <a:pt x="820" y="2860"/>
                </a:lnTo>
                <a:lnTo>
                  <a:pt x="868" y="2738"/>
                </a:lnTo>
                <a:lnTo>
                  <a:pt x="886" y="2640"/>
                </a:lnTo>
                <a:lnTo>
                  <a:pt x="865" y="2507"/>
                </a:lnTo>
                <a:lnTo>
                  <a:pt x="892" y="2451"/>
                </a:lnTo>
                <a:lnTo>
                  <a:pt x="929" y="2392"/>
                </a:lnTo>
                <a:lnTo>
                  <a:pt x="929" y="2313"/>
                </a:lnTo>
                <a:lnTo>
                  <a:pt x="924" y="2241"/>
                </a:lnTo>
                <a:lnTo>
                  <a:pt x="896" y="2190"/>
                </a:lnTo>
                <a:lnTo>
                  <a:pt x="868" y="2152"/>
                </a:lnTo>
                <a:lnTo>
                  <a:pt x="868" y="2099"/>
                </a:lnTo>
                <a:lnTo>
                  <a:pt x="813" y="2017"/>
                </a:lnTo>
                <a:lnTo>
                  <a:pt x="787" y="1941"/>
                </a:lnTo>
                <a:lnTo>
                  <a:pt x="765" y="1857"/>
                </a:lnTo>
                <a:lnTo>
                  <a:pt x="741" y="1784"/>
                </a:lnTo>
                <a:lnTo>
                  <a:pt x="721" y="1721"/>
                </a:lnTo>
                <a:lnTo>
                  <a:pt x="693" y="1655"/>
                </a:lnTo>
                <a:lnTo>
                  <a:pt x="775" y="1636"/>
                </a:lnTo>
                <a:lnTo>
                  <a:pt x="827" y="1620"/>
                </a:lnTo>
                <a:lnTo>
                  <a:pt x="886" y="1621"/>
                </a:lnTo>
                <a:lnTo>
                  <a:pt x="934" y="1613"/>
                </a:lnTo>
                <a:lnTo>
                  <a:pt x="950" y="1514"/>
                </a:lnTo>
                <a:lnTo>
                  <a:pt x="1017" y="1400"/>
                </a:lnTo>
                <a:lnTo>
                  <a:pt x="1036" y="1365"/>
                </a:lnTo>
                <a:lnTo>
                  <a:pt x="1020" y="1318"/>
                </a:lnTo>
                <a:lnTo>
                  <a:pt x="1043" y="1243"/>
                </a:lnTo>
                <a:lnTo>
                  <a:pt x="878" y="1003"/>
                </a:lnTo>
                <a:lnTo>
                  <a:pt x="797" y="1009"/>
                </a:lnTo>
                <a:lnTo>
                  <a:pt x="627" y="838"/>
                </a:lnTo>
                <a:lnTo>
                  <a:pt x="682" y="374"/>
                </a:lnTo>
                <a:lnTo>
                  <a:pt x="676" y="351"/>
                </a:lnTo>
                <a:lnTo>
                  <a:pt x="699" y="159"/>
                </a:lnTo>
                <a:lnTo>
                  <a:pt x="681" y="88"/>
                </a:lnTo>
                <a:lnTo>
                  <a:pt x="678" y="49"/>
                </a:lnTo>
                <a:lnTo>
                  <a:pt x="656" y="0"/>
                </a:lnTo>
                <a:lnTo>
                  <a:pt x="3597" y="0"/>
                </a:lnTo>
                <a:lnTo>
                  <a:pt x="3598" y="39"/>
                </a:lnTo>
                <a:lnTo>
                  <a:pt x="3616" y="13"/>
                </a:lnTo>
                <a:lnTo>
                  <a:pt x="3630" y="22"/>
                </a:lnTo>
                <a:lnTo>
                  <a:pt x="3649" y="38"/>
                </a:lnTo>
                <a:lnTo>
                  <a:pt x="3642" y="58"/>
                </a:lnTo>
                <a:lnTo>
                  <a:pt x="3666" y="74"/>
                </a:lnTo>
                <a:lnTo>
                  <a:pt x="3649" y="95"/>
                </a:lnTo>
                <a:lnTo>
                  <a:pt x="3703" y="95"/>
                </a:lnTo>
                <a:lnTo>
                  <a:pt x="3724" y="100"/>
                </a:lnTo>
                <a:lnTo>
                  <a:pt x="3765" y="110"/>
                </a:lnTo>
                <a:lnTo>
                  <a:pt x="3732" y="151"/>
                </a:lnTo>
                <a:lnTo>
                  <a:pt x="3701" y="163"/>
                </a:lnTo>
                <a:lnTo>
                  <a:pt x="3693" y="146"/>
                </a:lnTo>
                <a:lnTo>
                  <a:pt x="3711" y="136"/>
                </a:lnTo>
                <a:lnTo>
                  <a:pt x="3708" y="126"/>
                </a:lnTo>
                <a:lnTo>
                  <a:pt x="3673" y="127"/>
                </a:lnTo>
                <a:lnTo>
                  <a:pt x="3685" y="167"/>
                </a:lnTo>
                <a:lnTo>
                  <a:pt x="3701" y="183"/>
                </a:lnTo>
                <a:lnTo>
                  <a:pt x="3705" y="197"/>
                </a:lnTo>
                <a:lnTo>
                  <a:pt x="3688" y="199"/>
                </a:lnTo>
                <a:lnTo>
                  <a:pt x="3683" y="222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988" name="Freeform 44"/>
          <p:cNvSpPr>
            <a:spLocks/>
          </p:cNvSpPr>
          <p:nvPr/>
        </p:nvSpPr>
        <p:spPr bwMode="auto">
          <a:xfrm>
            <a:off x="1435100" y="49213"/>
            <a:ext cx="2557463" cy="4495800"/>
          </a:xfrm>
          <a:custGeom>
            <a:avLst/>
            <a:gdLst/>
            <a:ahLst/>
            <a:cxnLst>
              <a:cxn ang="0">
                <a:pos x="4101" y="2030"/>
              </a:cxn>
              <a:cxn ang="0">
                <a:pos x="4230" y="2256"/>
              </a:cxn>
              <a:cxn ang="0">
                <a:pos x="4410" y="2349"/>
              </a:cxn>
              <a:cxn ang="0">
                <a:pos x="4454" y="2441"/>
              </a:cxn>
              <a:cxn ang="0">
                <a:pos x="4521" y="2546"/>
              </a:cxn>
              <a:cxn ang="0">
                <a:pos x="4705" y="2787"/>
              </a:cxn>
              <a:cxn ang="0">
                <a:pos x="4772" y="2928"/>
              </a:cxn>
              <a:cxn ang="0">
                <a:pos x="4646" y="3162"/>
              </a:cxn>
              <a:cxn ang="0">
                <a:pos x="4380" y="3389"/>
              </a:cxn>
              <a:cxn ang="0">
                <a:pos x="4567" y="3445"/>
              </a:cxn>
              <a:cxn ang="0">
                <a:pos x="4689" y="3523"/>
              </a:cxn>
              <a:cxn ang="0">
                <a:pos x="4431" y="3578"/>
              </a:cxn>
              <a:cxn ang="0">
                <a:pos x="4437" y="3779"/>
              </a:cxn>
              <a:cxn ang="0">
                <a:pos x="4247" y="3888"/>
              </a:cxn>
              <a:cxn ang="0">
                <a:pos x="4121" y="4131"/>
              </a:cxn>
              <a:cxn ang="0">
                <a:pos x="4072" y="3816"/>
              </a:cxn>
              <a:cxn ang="0">
                <a:pos x="4004" y="3756"/>
              </a:cxn>
              <a:cxn ang="0">
                <a:pos x="3964" y="4142"/>
              </a:cxn>
              <a:cxn ang="0">
                <a:pos x="3703" y="4321"/>
              </a:cxn>
              <a:cxn ang="0">
                <a:pos x="3505" y="4451"/>
              </a:cxn>
              <a:cxn ang="0">
                <a:pos x="3594" y="4803"/>
              </a:cxn>
              <a:cxn ang="0">
                <a:pos x="3432" y="4956"/>
              </a:cxn>
              <a:cxn ang="0">
                <a:pos x="3370" y="5207"/>
              </a:cxn>
              <a:cxn ang="0">
                <a:pos x="3467" y="5613"/>
              </a:cxn>
              <a:cxn ang="0">
                <a:pos x="3467" y="5941"/>
              </a:cxn>
              <a:cxn ang="0">
                <a:pos x="3463" y="6360"/>
              </a:cxn>
              <a:cxn ang="0">
                <a:pos x="3380" y="6680"/>
              </a:cxn>
              <a:cxn ang="0">
                <a:pos x="3180" y="7326"/>
              </a:cxn>
              <a:cxn ang="0">
                <a:pos x="2856" y="7430"/>
              </a:cxn>
              <a:cxn ang="0">
                <a:pos x="2616" y="7464"/>
              </a:cxn>
              <a:cxn ang="0">
                <a:pos x="2299" y="7504"/>
              </a:cxn>
              <a:cxn ang="0">
                <a:pos x="2214" y="7612"/>
              </a:cxn>
              <a:cxn ang="0">
                <a:pos x="2052" y="8137"/>
              </a:cxn>
              <a:cxn ang="0">
                <a:pos x="1773" y="8380"/>
              </a:cxn>
              <a:cxn ang="0">
                <a:pos x="1255" y="8458"/>
              </a:cxn>
              <a:cxn ang="0">
                <a:pos x="1170" y="8360"/>
              </a:cxn>
              <a:cxn ang="0">
                <a:pos x="1219" y="8028"/>
              </a:cxn>
              <a:cxn ang="0">
                <a:pos x="1089" y="7871"/>
              </a:cxn>
              <a:cxn ang="0">
                <a:pos x="906" y="7335"/>
              </a:cxn>
              <a:cxn ang="0">
                <a:pos x="1024" y="7243"/>
              </a:cxn>
              <a:cxn ang="0">
                <a:pos x="1148" y="7096"/>
              </a:cxn>
              <a:cxn ang="0">
                <a:pos x="967" y="6803"/>
              </a:cxn>
              <a:cxn ang="0">
                <a:pos x="770" y="6456"/>
              </a:cxn>
              <a:cxn ang="0">
                <a:pos x="645" y="6059"/>
              </a:cxn>
              <a:cxn ang="0">
                <a:pos x="532" y="6016"/>
              </a:cxn>
              <a:cxn ang="0">
                <a:pos x="465" y="5683"/>
              </a:cxn>
              <a:cxn ang="0">
                <a:pos x="377" y="5509"/>
              </a:cxn>
              <a:cxn ang="0">
                <a:pos x="447" y="5094"/>
              </a:cxn>
              <a:cxn ang="0">
                <a:pos x="272" y="4957"/>
              </a:cxn>
              <a:cxn ang="0">
                <a:pos x="145" y="4846"/>
              </a:cxn>
              <a:cxn ang="0">
                <a:pos x="92" y="4474"/>
              </a:cxn>
              <a:cxn ang="0">
                <a:pos x="184" y="4002"/>
              </a:cxn>
              <a:cxn ang="0">
                <a:pos x="368" y="3340"/>
              </a:cxn>
              <a:cxn ang="0">
                <a:pos x="663" y="3008"/>
              </a:cxn>
              <a:cxn ang="0">
                <a:pos x="924" y="2241"/>
              </a:cxn>
              <a:cxn ang="0">
                <a:pos x="775" y="1636"/>
              </a:cxn>
              <a:cxn ang="0">
                <a:pos x="797" y="1009"/>
              </a:cxn>
              <a:cxn ang="0">
                <a:pos x="3616" y="13"/>
              </a:cxn>
              <a:cxn ang="0">
                <a:pos x="3701" y="163"/>
              </a:cxn>
            </a:cxnLst>
            <a:rect l="0" t="0" r="r" b="b"/>
            <a:pathLst>
              <a:path w="4834" h="8497">
                <a:moveTo>
                  <a:pt x="3947" y="2158"/>
                </a:moveTo>
                <a:lnTo>
                  <a:pt x="3937" y="2121"/>
                </a:lnTo>
                <a:lnTo>
                  <a:pt x="3934" y="2093"/>
                </a:lnTo>
                <a:lnTo>
                  <a:pt x="3970" y="2087"/>
                </a:lnTo>
                <a:lnTo>
                  <a:pt x="3984" y="2089"/>
                </a:lnTo>
                <a:lnTo>
                  <a:pt x="3988" y="2067"/>
                </a:lnTo>
                <a:lnTo>
                  <a:pt x="4014" y="2056"/>
                </a:lnTo>
                <a:lnTo>
                  <a:pt x="4043" y="2043"/>
                </a:lnTo>
                <a:lnTo>
                  <a:pt x="4069" y="2036"/>
                </a:lnTo>
                <a:lnTo>
                  <a:pt x="4101" y="2030"/>
                </a:lnTo>
                <a:lnTo>
                  <a:pt x="4115" y="2057"/>
                </a:lnTo>
                <a:lnTo>
                  <a:pt x="4114" y="2086"/>
                </a:lnTo>
                <a:lnTo>
                  <a:pt x="4111" y="2123"/>
                </a:lnTo>
                <a:lnTo>
                  <a:pt x="4098" y="2138"/>
                </a:lnTo>
                <a:lnTo>
                  <a:pt x="4125" y="2146"/>
                </a:lnTo>
                <a:lnTo>
                  <a:pt x="4142" y="2145"/>
                </a:lnTo>
                <a:lnTo>
                  <a:pt x="4157" y="2167"/>
                </a:lnTo>
                <a:lnTo>
                  <a:pt x="4180" y="2200"/>
                </a:lnTo>
                <a:lnTo>
                  <a:pt x="4207" y="2240"/>
                </a:lnTo>
                <a:lnTo>
                  <a:pt x="4230" y="2256"/>
                </a:lnTo>
                <a:lnTo>
                  <a:pt x="4257" y="2280"/>
                </a:lnTo>
                <a:lnTo>
                  <a:pt x="4288" y="2292"/>
                </a:lnTo>
                <a:lnTo>
                  <a:pt x="4263" y="2316"/>
                </a:lnTo>
                <a:lnTo>
                  <a:pt x="4270" y="2332"/>
                </a:lnTo>
                <a:lnTo>
                  <a:pt x="4296" y="2318"/>
                </a:lnTo>
                <a:lnTo>
                  <a:pt x="4315" y="2300"/>
                </a:lnTo>
                <a:lnTo>
                  <a:pt x="4345" y="2297"/>
                </a:lnTo>
                <a:lnTo>
                  <a:pt x="4365" y="2319"/>
                </a:lnTo>
                <a:lnTo>
                  <a:pt x="4385" y="2319"/>
                </a:lnTo>
                <a:lnTo>
                  <a:pt x="4410" y="2349"/>
                </a:lnTo>
                <a:lnTo>
                  <a:pt x="4426" y="2367"/>
                </a:lnTo>
                <a:lnTo>
                  <a:pt x="4408" y="2378"/>
                </a:lnTo>
                <a:lnTo>
                  <a:pt x="4436" y="2387"/>
                </a:lnTo>
                <a:lnTo>
                  <a:pt x="4454" y="2391"/>
                </a:lnTo>
                <a:lnTo>
                  <a:pt x="4472" y="2400"/>
                </a:lnTo>
                <a:lnTo>
                  <a:pt x="4490" y="2400"/>
                </a:lnTo>
                <a:lnTo>
                  <a:pt x="4498" y="2426"/>
                </a:lnTo>
                <a:lnTo>
                  <a:pt x="4492" y="2443"/>
                </a:lnTo>
                <a:lnTo>
                  <a:pt x="4478" y="2451"/>
                </a:lnTo>
                <a:lnTo>
                  <a:pt x="4454" y="2441"/>
                </a:lnTo>
                <a:lnTo>
                  <a:pt x="4424" y="2440"/>
                </a:lnTo>
                <a:lnTo>
                  <a:pt x="4396" y="2430"/>
                </a:lnTo>
                <a:lnTo>
                  <a:pt x="4374" y="2424"/>
                </a:lnTo>
                <a:lnTo>
                  <a:pt x="4391" y="2457"/>
                </a:lnTo>
                <a:lnTo>
                  <a:pt x="4404" y="2492"/>
                </a:lnTo>
                <a:lnTo>
                  <a:pt x="4421" y="2507"/>
                </a:lnTo>
                <a:lnTo>
                  <a:pt x="4443" y="2516"/>
                </a:lnTo>
                <a:lnTo>
                  <a:pt x="4466" y="2531"/>
                </a:lnTo>
                <a:lnTo>
                  <a:pt x="4493" y="2539"/>
                </a:lnTo>
                <a:lnTo>
                  <a:pt x="4521" y="2546"/>
                </a:lnTo>
                <a:lnTo>
                  <a:pt x="4545" y="2552"/>
                </a:lnTo>
                <a:lnTo>
                  <a:pt x="4568" y="2568"/>
                </a:lnTo>
                <a:lnTo>
                  <a:pt x="4603" y="2574"/>
                </a:lnTo>
                <a:lnTo>
                  <a:pt x="4630" y="2569"/>
                </a:lnTo>
                <a:lnTo>
                  <a:pt x="4643" y="2595"/>
                </a:lnTo>
                <a:lnTo>
                  <a:pt x="4647" y="2647"/>
                </a:lnTo>
                <a:lnTo>
                  <a:pt x="4667" y="2689"/>
                </a:lnTo>
                <a:lnTo>
                  <a:pt x="4688" y="2733"/>
                </a:lnTo>
                <a:lnTo>
                  <a:pt x="4702" y="2762"/>
                </a:lnTo>
                <a:lnTo>
                  <a:pt x="4705" y="2787"/>
                </a:lnTo>
                <a:lnTo>
                  <a:pt x="4741" y="2789"/>
                </a:lnTo>
                <a:lnTo>
                  <a:pt x="4765" y="2818"/>
                </a:lnTo>
                <a:lnTo>
                  <a:pt x="4780" y="2822"/>
                </a:lnTo>
                <a:lnTo>
                  <a:pt x="4804" y="2821"/>
                </a:lnTo>
                <a:lnTo>
                  <a:pt x="4826" y="2831"/>
                </a:lnTo>
                <a:lnTo>
                  <a:pt x="4834" y="2843"/>
                </a:lnTo>
                <a:lnTo>
                  <a:pt x="4831" y="2874"/>
                </a:lnTo>
                <a:lnTo>
                  <a:pt x="4813" y="2893"/>
                </a:lnTo>
                <a:lnTo>
                  <a:pt x="4794" y="2913"/>
                </a:lnTo>
                <a:lnTo>
                  <a:pt x="4772" y="2928"/>
                </a:lnTo>
                <a:lnTo>
                  <a:pt x="4787" y="2951"/>
                </a:lnTo>
                <a:lnTo>
                  <a:pt x="4819" y="2963"/>
                </a:lnTo>
                <a:lnTo>
                  <a:pt x="4826" y="2991"/>
                </a:lnTo>
                <a:lnTo>
                  <a:pt x="4795" y="3008"/>
                </a:lnTo>
                <a:lnTo>
                  <a:pt x="4764" y="3035"/>
                </a:lnTo>
                <a:lnTo>
                  <a:pt x="4729" y="3034"/>
                </a:lnTo>
                <a:lnTo>
                  <a:pt x="4686" y="3060"/>
                </a:lnTo>
                <a:lnTo>
                  <a:pt x="4644" y="3079"/>
                </a:lnTo>
                <a:lnTo>
                  <a:pt x="4604" y="3129"/>
                </a:lnTo>
                <a:lnTo>
                  <a:pt x="4646" y="3162"/>
                </a:lnTo>
                <a:lnTo>
                  <a:pt x="4616" y="3181"/>
                </a:lnTo>
                <a:lnTo>
                  <a:pt x="4568" y="3219"/>
                </a:lnTo>
                <a:lnTo>
                  <a:pt x="4521" y="3264"/>
                </a:lnTo>
                <a:lnTo>
                  <a:pt x="4489" y="3284"/>
                </a:lnTo>
                <a:lnTo>
                  <a:pt x="4452" y="3322"/>
                </a:lnTo>
                <a:lnTo>
                  <a:pt x="4421" y="3350"/>
                </a:lnTo>
                <a:lnTo>
                  <a:pt x="4393" y="3359"/>
                </a:lnTo>
                <a:lnTo>
                  <a:pt x="4371" y="3342"/>
                </a:lnTo>
                <a:lnTo>
                  <a:pt x="4367" y="3363"/>
                </a:lnTo>
                <a:lnTo>
                  <a:pt x="4380" y="3389"/>
                </a:lnTo>
                <a:lnTo>
                  <a:pt x="4378" y="3404"/>
                </a:lnTo>
                <a:lnTo>
                  <a:pt x="4397" y="3427"/>
                </a:lnTo>
                <a:lnTo>
                  <a:pt x="4426" y="3430"/>
                </a:lnTo>
                <a:lnTo>
                  <a:pt x="4459" y="3438"/>
                </a:lnTo>
                <a:lnTo>
                  <a:pt x="4449" y="3411"/>
                </a:lnTo>
                <a:lnTo>
                  <a:pt x="4463" y="3394"/>
                </a:lnTo>
                <a:lnTo>
                  <a:pt x="4490" y="3396"/>
                </a:lnTo>
                <a:lnTo>
                  <a:pt x="4526" y="3417"/>
                </a:lnTo>
                <a:lnTo>
                  <a:pt x="4544" y="3435"/>
                </a:lnTo>
                <a:lnTo>
                  <a:pt x="4567" y="3445"/>
                </a:lnTo>
                <a:lnTo>
                  <a:pt x="4608" y="3441"/>
                </a:lnTo>
                <a:lnTo>
                  <a:pt x="4640" y="3438"/>
                </a:lnTo>
                <a:lnTo>
                  <a:pt x="4653" y="3480"/>
                </a:lnTo>
                <a:lnTo>
                  <a:pt x="4647" y="3513"/>
                </a:lnTo>
                <a:lnTo>
                  <a:pt x="4624" y="3523"/>
                </a:lnTo>
                <a:lnTo>
                  <a:pt x="4598" y="3535"/>
                </a:lnTo>
                <a:lnTo>
                  <a:pt x="4620" y="3543"/>
                </a:lnTo>
                <a:lnTo>
                  <a:pt x="4634" y="3555"/>
                </a:lnTo>
                <a:lnTo>
                  <a:pt x="4662" y="3527"/>
                </a:lnTo>
                <a:lnTo>
                  <a:pt x="4689" y="3523"/>
                </a:lnTo>
                <a:lnTo>
                  <a:pt x="4702" y="3549"/>
                </a:lnTo>
                <a:lnTo>
                  <a:pt x="4680" y="3565"/>
                </a:lnTo>
                <a:lnTo>
                  <a:pt x="4650" y="3583"/>
                </a:lnTo>
                <a:lnTo>
                  <a:pt x="4611" y="3593"/>
                </a:lnTo>
                <a:lnTo>
                  <a:pt x="4596" y="3593"/>
                </a:lnTo>
                <a:lnTo>
                  <a:pt x="4567" y="3615"/>
                </a:lnTo>
                <a:lnTo>
                  <a:pt x="4531" y="3634"/>
                </a:lnTo>
                <a:lnTo>
                  <a:pt x="4498" y="3618"/>
                </a:lnTo>
                <a:lnTo>
                  <a:pt x="4463" y="3581"/>
                </a:lnTo>
                <a:lnTo>
                  <a:pt x="4431" y="3578"/>
                </a:lnTo>
                <a:lnTo>
                  <a:pt x="4403" y="3621"/>
                </a:lnTo>
                <a:lnTo>
                  <a:pt x="4452" y="3634"/>
                </a:lnTo>
                <a:lnTo>
                  <a:pt x="4478" y="3675"/>
                </a:lnTo>
                <a:lnTo>
                  <a:pt x="4493" y="3706"/>
                </a:lnTo>
                <a:lnTo>
                  <a:pt x="4446" y="3746"/>
                </a:lnTo>
                <a:lnTo>
                  <a:pt x="4419" y="3765"/>
                </a:lnTo>
                <a:lnTo>
                  <a:pt x="4393" y="3778"/>
                </a:lnTo>
                <a:lnTo>
                  <a:pt x="4426" y="3769"/>
                </a:lnTo>
                <a:lnTo>
                  <a:pt x="4462" y="3765"/>
                </a:lnTo>
                <a:lnTo>
                  <a:pt x="4437" y="3779"/>
                </a:lnTo>
                <a:lnTo>
                  <a:pt x="4430" y="3796"/>
                </a:lnTo>
                <a:lnTo>
                  <a:pt x="4390" y="3818"/>
                </a:lnTo>
                <a:lnTo>
                  <a:pt x="4341" y="3842"/>
                </a:lnTo>
                <a:lnTo>
                  <a:pt x="4355" y="3816"/>
                </a:lnTo>
                <a:lnTo>
                  <a:pt x="4355" y="3778"/>
                </a:lnTo>
                <a:lnTo>
                  <a:pt x="4345" y="3776"/>
                </a:lnTo>
                <a:lnTo>
                  <a:pt x="4326" y="3805"/>
                </a:lnTo>
                <a:lnTo>
                  <a:pt x="4290" y="3841"/>
                </a:lnTo>
                <a:lnTo>
                  <a:pt x="4270" y="3864"/>
                </a:lnTo>
                <a:lnTo>
                  <a:pt x="4247" y="3888"/>
                </a:lnTo>
                <a:lnTo>
                  <a:pt x="4233" y="3916"/>
                </a:lnTo>
                <a:lnTo>
                  <a:pt x="4214" y="3947"/>
                </a:lnTo>
                <a:lnTo>
                  <a:pt x="4229" y="3975"/>
                </a:lnTo>
                <a:lnTo>
                  <a:pt x="4236" y="4005"/>
                </a:lnTo>
                <a:lnTo>
                  <a:pt x="4204" y="4052"/>
                </a:lnTo>
                <a:lnTo>
                  <a:pt x="4198" y="4097"/>
                </a:lnTo>
                <a:lnTo>
                  <a:pt x="4210" y="4146"/>
                </a:lnTo>
                <a:lnTo>
                  <a:pt x="4185" y="4179"/>
                </a:lnTo>
                <a:lnTo>
                  <a:pt x="4147" y="4162"/>
                </a:lnTo>
                <a:lnTo>
                  <a:pt x="4121" y="4131"/>
                </a:lnTo>
                <a:lnTo>
                  <a:pt x="4115" y="4101"/>
                </a:lnTo>
                <a:lnTo>
                  <a:pt x="4115" y="4077"/>
                </a:lnTo>
                <a:lnTo>
                  <a:pt x="4092" y="4039"/>
                </a:lnTo>
                <a:lnTo>
                  <a:pt x="4073" y="4015"/>
                </a:lnTo>
                <a:lnTo>
                  <a:pt x="4066" y="3995"/>
                </a:lnTo>
                <a:lnTo>
                  <a:pt x="4065" y="3975"/>
                </a:lnTo>
                <a:lnTo>
                  <a:pt x="4065" y="3934"/>
                </a:lnTo>
                <a:lnTo>
                  <a:pt x="4060" y="3896"/>
                </a:lnTo>
                <a:lnTo>
                  <a:pt x="4059" y="3860"/>
                </a:lnTo>
                <a:lnTo>
                  <a:pt x="4072" y="3816"/>
                </a:lnTo>
                <a:lnTo>
                  <a:pt x="4075" y="3803"/>
                </a:lnTo>
                <a:lnTo>
                  <a:pt x="4079" y="3795"/>
                </a:lnTo>
                <a:lnTo>
                  <a:pt x="4066" y="3795"/>
                </a:lnTo>
                <a:lnTo>
                  <a:pt x="4055" y="3837"/>
                </a:lnTo>
                <a:lnTo>
                  <a:pt x="4056" y="3857"/>
                </a:lnTo>
                <a:lnTo>
                  <a:pt x="4056" y="3860"/>
                </a:lnTo>
                <a:lnTo>
                  <a:pt x="4034" y="3873"/>
                </a:lnTo>
                <a:lnTo>
                  <a:pt x="4021" y="3838"/>
                </a:lnTo>
                <a:lnTo>
                  <a:pt x="4023" y="3801"/>
                </a:lnTo>
                <a:lnTo>
                  <a:pt x="4004" y="3756"/>
                </a:lnTo>
                <a:lnTo>
                  <a:pt x="4000" y="3788"/>
                </a:lnTo>
                <a:lnTo>
                  <a:pt x="3997" y="3835"/>
                </a:lnTo>
                <a:lnTo>
                  <a:pt x="3990" y="3878"/>
                </a:lnTo>
                <a:lnTo>
                  <a:pt x="3994" y="3921"/>
                </a:lnTo>
                <a:lnTo>
                  <a:pt x="3984" y="3973"/>
                </a:lnTo>
                <a:lnTo>
                  <a:pt x="3980" y="3990"/>
                </a:lnTo>
                <a:lnTo>
                  <a:pt x="3972" y="4022"/>
                </a:lnTo>
                <a:lnTo>
                  <a:pt x="3981" y="4054"/>
                </a:lnTo>
                <a:lnTo>
                  <a:pt x="3984" y="4104"/>
                </a:lnTo>
                <a:lnTo>
                  <a:pt x="3964" y="4142"/>
                </a:lnTo>
                <a:lnTo>
                  <a:pt x="3926" y="4176"/>
                </a:lnTo>
                <a:lnTo>
                  <a:pt x="3911" y="4223"/>
                </a:lnTo>
                <a:lnTo>
                  <a:pt x="3860" y="4213"/>
                </a:lnTo>
                <a:lnTo>
                  <a:pt x="3869" y="4236"/>
                </a:lnTo>
                <a:lnTo>
                  <a:pt x="3867" y="4265"/>
                </a:lnTo>
                <a:lnTo>
                  <a:pt x="3842" y="4259"/>
                </a:lnTo>
                <a:lnTo>
                  <a:pt x="3823" y="4285"/>
                </a:lnTo>
                <a:lnTo>
                  <a:pt x="3791" y="4310"/>
                </a:lnTo>
                <a:lnTo>
                  <a:pt x="3729" y="4337"/>
                </a:lnTo>
                <a:lnTo>
                  <a:pt x="3703" y="4321"/>
                </a:lnTo>
                <a:lnTo>
                  <a:pt x="3672" y="4346"/>
                </a:lnTo>
                <a:lnTo>
                  <a:pt x="3688" y="4364"/>
                </a:lnTo>
                <a:lnTo>
                  <a:pt x="3657" y="4406"/>
                </a:lnTo>
                <a:lnTo>
                  <a:pt x="3637" y="4429"/>
                </a:lnTo>
                <a:lnTo>
                  <a:pt x="3604" y="4431"/>
                </a:lnTo>
                <a:lnTo>
                  <a:pt x="3578" y="4455"/>
                </a:lnTo>
                <a:lnTo>
                  <a:pt x="3555" y="4449"/>
                </a:lnTo>
                <a:lnTo>
                  <a:pt x="3501" y="4445"/>
                </a:lnTo>
                <a:lnTo>
                  <a:pt x="3469" y="4444"/>
                </a:lnTo>
                <a:lnTo>
                  <a:pt x="3505" y="4451"/>
                </a:lnTo>
                <a:lnTo>
                  <a:pt x="3502" y="4485"/>
                </a:lnTo>
                <a:lnTo>
                  <a:pt x="3545" y="4526"/>
                </a:lnTo>
                <a:lnTo>
                  <a:pt x="3590" y="4576"/>
                </a:lnTo>
                <a:lnTo>
                  <a:pt x="3570" y="4605"/>
                </a:lnTo>
                <a:lnTo>
                  <a:pt x="3493" y="4661"/>
                </a:lnTo>
                <a:lnTo>
                  <a:pt x="3282" y="4610"/>
                </a:lnTo>
                <a:lnTo>
                  <a:pt x="3407" y="4667"/>
                </a:lnTo>
                <a:lnTo>
                  <a:pt x="3528" y="4763"/>
                </a:lnTo>
                <a:lnTo>
                  <a:pt x="3429" y="4772"/>
                </a:lnTo>
                <a:lnTo>
                  <a:pt x="3594" y="4803"/>
                </a:lnTo>
                <a:lnTo>
                  <a:pt x="3584" y="4846"/>
                </a:lnTo>
                <a:lnTo>
                  <a:pt x="3549" y="4810"/>
                </a:lnTo>
                <a:lnTo>
                  <a:pt x="3478" y="4855"/>
                </a:lnTo>
                <a:lnTo>
                  <a:pt x="3562" y="4898"/>
                </a:lnTo>
                <a:lnTo>
                  <a:pt x="3555" y="4928"/>
                </a:lnTo>
                <a:lnTo>
                  <a:pt x="3584" y="4950"/>
                </a:lnTo>
                <a:lnTo>
                  <a:pt x="3541" y="4976"/>
                </a:lnTo>
                <a:lnTo>
                  <a:pt x="3577" y="5005"/>
                </a:lnTo>
                <a:lnTo>
                  <a:pt x="3529" y="5025"/>
                </a:lnTo>
                <a:lnTo>
                  <a:pt x="3432" y="4956"/>
                </a:lnTo>
                <a:lnTo>
                  <a:pt x="3515" y="5066"/>
                </a:lnTo>
                <a:lnTo>
                  <a:pt x="3562" y="5111"/>
                </a:lnTo>
                <a:lnTo>
                  <a:pt x="3519" y="5120"/>
                </a:lnTo>
                <a:lnTo>
                  <a:pt x="3542" y="5160"/>
                </a:lnTo>
                <a:lnTo>
                  <a:pt x="3501" y="5169"/>
                </a:lnTo>
                <a:lnTo>
                  <a:pt x="3437" y="5133"/>
                </a:lnTo>
                <a:lnTo>
                  <a:pt x="3450" y="5196"/>
                </a:lnTo>
                <a:lnTo>
                  <a:pt x="3542" y="5236"/>
                </a:lnTo>
                <a:lnTo>
                  <a:pt x="3548" y="5337"/>
                </a:lnTo>
                <a:lnTo>
                  <a:pt x="3370" y="5207"/>
                </a:lnTo>
                <a:lnTo>
                  <a:pt x="3436" y="5322"/>
                </a:lnTo>
                <a:lnTo>
                  <a:pt x="3380" y="5315"/>
                </a:lnTo>
                <a:lnTo>
                  <a:pt x="3509" y="5445"/>
                </a:lnTo>
                <a:lnTo>
                  <a:pt x="3503" y="5462"/>
                </a:lnTo>
                <a:lnTo>
                  <a:pt x="3362" y="5330"/>
                </a:lnTo>
                <a:lnTo>
                  <a:pt x="3360" y="5357"/>
                </a:lnTo>
                <a:lnTo>
                  <a:pt x="3496" y="5486"/>
                </a:lnTo>
                <a:lnTo>
                  <a:pt x="3529" y="5535"/>
                </a:lnTo>
                <a:lnTo>
                  <a:pt x="3489" y="5574"/>
                </a:lnTo>
                <a:lnTo>
                  <a:pt x="3467" y="5613"/>
                </a:lnTo>
                <a:lnTo>
                  <a:pt x="3498" y="5653"/>
                </a:lnTo>
                <a:lnTo>
                  <a:pt x="3482" y="5699"/>
                </a:lnTo>
                <a:lnTo>
                  <a:pt x="3420" y="5658"/>
                </a:lnTo>
                <a:lnTo>
                  <a:pt x="3429" y="5708"/>
                </a:lnTo>
                <a:lnTo>
                  <a:pt x="3450" y="5737"/>
                </a:lnTo>
                <a:lnTo>
                  <a:pt x="3501" y="5740"/>
                </a:lnTo>
                <a:lnTo>
                  <a:pt x="3534" y="5807"/>
                </a:lnTo>
                <a:lnTo>
                  <a:pt x="3525" y="5883"/>
                </a:lnTo>
                <a:lnTo>
                  <a:pt x="3479" y="5951"/>
                </a:lnTo>
                <a:lnTo>
                  <a:pt x="3467" y="5941"/>
                </a:lnTo>
                <a:lnTo>
                  <a:pt x="3453" y="5942"/>
                </a:lnTo>
                <a:lnTo>
                  <a:pt x="3463" y="6021"/>
                </a:lnTo>
                <a:lnTo>
                  <a:pt x="3407" y="6059"/>
                </a:lnTo>
                <a:lnTo>
                  <a:pt x="3410" y="6091"/>
                </a:lnTo>
                <a:lnTo>
                  <a:pt x="3426" y="6129"/>
                </a:lnTo>
                <a:lnTo>
                  <a:pt x="3394" y="6162"/>
                </a:lnTo>
                <a:lnTo>
                  <a:pt x="3413" y="6206"/>
                </a:lnTo>
                <a:lnTo>
                  <a:pt x="3455" y="6266"/>
                </a:lnTo>
                <a:lnTo>
                  <a:pt x="3476" y="6308"/>
                </a:lnTo>
                <a:lnTo>
                  <a:pt x="3463" y="6360"/>
                </a:lnTo>
                <a:lnTo>
                  <a:pt x="3432" y="6410"/>
                </a:lnTo>
                <a:lnTo>
                  <a:pt x="3394" y="6421"/>
                </a:lnTo>
                <a:lnTo>
                  <a:pt x="3426" y="6465"/>
                </a:lnTo>
                <a:lnTo>
                  <a:pt x="3403" y="6498"/>
                </a:lnTo>
                <a:lnTo>
                  <a:pt x="3414" y="6513"/>
                </a:lnTo>
                <a:lnTo>
                  <a:pt x="3384" y="6646"/>
                </a:lnTo>
                <a:lnTo>
                  <a:pt x="3413" y="6656"/>
                </a:lnTo>
                <a:lnTo>
                  <a:pt x="3437" y="6637"/>
                </a:lnTo>
                <a:lnTo>
                  <a:pt x="3426" y="6685"/>
                </a:lnTo>
                <a:lnTo>
                  <a:pt x="3380" y="6680"/>
                </a:lnTo>
                <a:lnTo>
                  <a:pt x="3374" y="6745"/>
                </a:lnTo>
                <a:lnTo>
                  <a:pt x="3381" y="6815"/>
                </a:lnTo>
                <a:lnTo>
                  <a:pt x="3316" y="6833"/>
                </a:lnTo>
                <a:lnTo>
                  <a:pt x="3289" y="6883"/>
                </a:lnTo>
                <a:lnTo>
                  <a:pt x="3272" y="6967"/>
                </a:lnTo>
                <a:lnTo>
                  <a:pt x="3242" y="7041"/>
                </a:lnTo>
                <a:lnTo>
                  <a:pt x="3217" y="7113"/>
                </a:lnTo>
                <a:lnTo>
                  <a:pt x="3197" y="7197"/>
                </a:lnTo>
                <a:lnTo>
                  <a:pt x="3188" y="7294"/>
                </a:lnTo>
                <a:lnTo>
                  <a:pt x="3180" y="7326"/>
                </a:lnTo>
                <a:lnTo>
                  <a:pt x="3162" y="7391"/>
                </a:lnTo>
                <a:lnTo>
                  <a:pt x="3066" y="7539"/>
                </a:lnTo>
                <a:lnTo>
                  <a:pt x="3050" y="7513"/>
                </a:lnTo>
                <a:lnTo>
                  <a:pt x="3026" y="7515"/>
                </a:lnTo>
                <a:lnTo>
                  <a:pt x="3050" y="7431"/>
                </a:lnTo>
                <a:lnTo>
                  <a:pt x="3006" y="7467"/>
                </a:lnTo>
                <a:lnTo>
                  <a:pt x="2973" y="7422"/>
                </a:lnTo>
                <a:lnTo>
                  <a:pt x="2905" y="7425"/>
                </a:lnTo>
                <a:lnTo>
                  <a:pt x="2898" y="7389"/>
                </a:lnTo>
                <a:lnTo>
                  <a:pt x="2856" y="7430"/>
                </a:lnTo>
                <a:lnTo>
                  <a:pt x="2829" y="7428"/>
                </a:lnTo>
                <a:lnTo>
                  <a:pt x="2827" y="7458"/>
                </a:lnTo>
                <a:lnTo>
                  <a:pt x="2798" y="7425"/>
                </a:lnTo>
                <a:lnTo>
                  <a:pt x="2767" y="7433"/>
                </a:lnTo>
                <a:lnTo>
                  <a:pt x="2755" y="7484"/>
                </a:lnTo>
                <a:lnTo>
                  <a:pt x="2738" y="7499"/>
                </a:lnTo>
                <a:lnTo>
                  <a:pt x="2705" y="7489"/>
                </a:lnTo>
                <a:lnTo>
                  <a:pt x="2709" y="7440"/>
                </a:lnTo>
                <a:lnTo>
                  <a:pt x="2688" y="7437"/>
                </a:lnTo>
                <a:lnTo>
                  <a:pt x="2616" y="7464"/>
                </a:lnTo>
                <a:lnTo>
                  <a:pt x="2557" y="7468"/>
                </a:lnTo>
                <a:lnTo>
                  <a:pt x="2547" y="7418"/>
                </a:lnTo>
                <a:lnTo>
                  <a:pt x="2518" y="7430"/>
                </a:lnTo>
                <a:lnTo>
                  <a:pt x="2522" y="7470"/>
                </a:lnTo>
                <a:lnTo>
                  <a:pt x="2442" y="7466"/>
                </a:lnTo>
                <a:lnTo>
                  <a:pt x="2416" y="7481"/>
                </a:lnTo>
                <a:lnTo>
                  <a:pt x="2397" y="7458"/>
                </a:lnTo>
                <a:lnTo>
                  <a:pt x="2357" y="7479"/>
                </a:lnTo>
                <a:lnTo>
                  <a:pt x="2316" y="7460"/>
                </a:lnTo>
                <a:lnTo>
                  <a:pt x="2299" y="7504"/>
                </a:lnTo>
                <a:lnTo>
                  <a:pt x="2325" y="7539"/>
                </a:lnTo>
                <a:lnTo>
                  <a:pt x="2335" y="7582"/>
                </a:lnTo>
                <a:lnTo>
                  <a:pt x="2371" y="7612"/>
                </a:lnTo>
                <a:lnTo>
                  <a:pt x="2334" y="7663"/>
                </a:lnTo>
                <a:lnTo>
                  <a:pt x="2302" y="7668"/>
                </a:lnTo>
                <a:lnTo>
                  <a:pt x="2269" y="7663"/>
                </a:lnTo>
                <a:lnTo>
                  <a:pt x="2250" y="7635"/>
                </a:lnTo>
                <a:lnTo>
                  <a:pt x="2247" y="7608"/>
                </a:lnTo>
                <a:lnTo>
                  <a:pt x="2229" y="7627"/>
                </a:lnTo>
                <a:lnTo>
                  <a:pt x="2214" y="7612"/>
                </a:lnTo>
                <a:lnTo>
                  <a:pt x="2170" y="7620"/>
                </a:lnTo>
                <a:lnTo>
                  <a:pt x="2164" y="7660"/>
                </a:lnTo>
                <a:lnTo>
                  <a:pt x="2124" y="7716"/>
                </a:lnTo>
                <a:lnTo>
                  <a:pt x="2091" y="7716"/>
                </a:lnTo>
                <a:lnTo>
                  <a:pt x="2082" y="7760"/>
                </a:lnTo>
                <a:lnTo>
                  <a:pt x="2020" y="7850"/>
                </a:lnTo>
                <a:lnTo>
                  <a:pt x="1996" y="7935"/>
                </a:lnTo>
                <a:lnTo>
                  <a:pt x="1997" y="8018"/>
                </a:lnTo>
                <a:lnTo>
                  <a:pt x="2052" y="8073"/>
                </a:lnTo>
                <a:lnTo>
                  <a:pt x="2052" y="8137"/>
                </a:lnTo>
                <a:lnTo>
                  <a:pt x="2106" y="8198"/>
                </a:lnTo>
                <a:lnTo>
                  <a:pt x="2106" y="8267"/>
                </a:lnTo>
                <a:lnTo>
                  <a:pt x="2075" y="8309"/>
                </a:lnTo>
                <a:lnTo>
                  <a:pt x="2039" y="8363"/>
                </a:lnTo>
                <a:lnTo>
                  <a:pt x="2030" y="8383"/>
                </a:lnTo>
                <a:lnTo>
                  <a:pt x="2014" y="8419"/>
                </a:lnTo>
                <a:lnTo>
                  <a:pt x="1928" y="8421"/>
                </a:lnTo>
                <a:lnTo>
                  <a:pt x="1915" y="8432"/>
                </a:lnTo>
                <a:lnTo>
                  <a:pt x="1829" y="8359"/>
                </a:lnTo>
                <a:lnTo>
                  <a:pt x="1773" y="8380"/>
                </a:lnTo>
                <a:lnTo>
                  <a:pt x="1679" y="8385"/>
                </a:lnTo>
                <a:lnTo>
                  <a:pt x="1656" y="8395"/>
                </a:lnTo>
                <a:lnTo>
                  <a:pt x="1640" y="8391"/>
                </a:lnTo>
                <a:lnTo>
                  <a:pt x="1617" y="8424"/>
                </a:lnTo>
                <a:lnTo>
                  <a:pt x="1584" y="8438"/>
                </a:lnTo>
                <a:lnTo>
                  <a:pt x="1537" y="8428"/>
                </a:lnTo>
                <a:lnTo>
                  <a:pt x="1443" y="8497"/>
                </a:lnTo>
                <a:lnTo>
                  <a:pt x="1331" y="8464"/>
                </a:lnTo>
                <a:lnTo>
                  <a:pt x="1279" y="8451"/>
                </a:lnTo>
                <a:lnTo>
                  <a:pt x="1255" y="8458"/>
                </a:lnTo>
                <a:lnTo>
                  <a:pt x="1184" y="8419"/>
                </a:lnTo>
                <a:lnTo>
                  <a:pt x="1152" y="8447"/>
                </a:lnTo>
                <a:lnTo>
                  <a:pt x="1127" y="8424"/>
                </a:lnTo>
                <a:lnTo>
                  <a:pt x="1083" y="8452"/>
                </a:lnTo>
                <a:lnTo>
                  <a:pt x="1079" y="8444"/>
                </a:lnTo>
                <a:lnTo>
                  <a:pt x="1102" y="8386"/>
                </a:lnTo>
                <a:lnTo>
                  <a:pt x="1124" y="8382"/>
                </a:lnTo>
                <a:lnTo>
                  <a:pt x="1137" y="8406"/>
                </a:lnTo>
                <a:lnTo>
                  <a:pt x="1174" y="8406"/>
                </a:lnTo>
                <a:lnTo>
                  <a:pt x="1170" y="8360"/>
                </a:lnTo>
                <a:lnTo>
                  <a:pt x="1188" y="8357"/>
                </a:lnTo>
                <a:lnTo>
                  <a:pt x="1157" y="8278"/>
                </a:lnTo>
                <a:lnTo>
                  <a:pt x="1132" y="8280"/>
                </a:lnTo>
                <a:lnTo>
                  <a:pt x="1150" y="8254"/>
                </a:lnTo>
                <a:lnTo>
                  <a:pt x="1138" y="8206"/>
                </a:lnTo>
                <a:lnTo>
                  <a:pt x="1186" y="8172"/>
                </a:lnTo>
                <a:lnTo>
                  <a:pt x="1237" y="8119"/>
                </a:lnTo>
                <a:lnTo>
                  <a:pt x="1243" y="8103"/>
                </a:lnTo>
                <a:lnTo>
                  <a:pt x="1234" y="8055"/>
                </a:lnTo>
                <a:lnTo>
                  <a:pt x="1219" y="8028"/>
                </a:lnTo>
                <a:lnTo>
                  <a:pt x="1197" y="8017"/>
                </a:lnTo>
                <a:lnTo>
                  <a:pt x="1183" y="8027"/>
                </a:lnTo>
                <a:lnTo>
                  <a:pt x="1174" y="8018"/>
                </a:lnTo>
                <a:lnTo>
                  <a:pt x="1174" y="7992"/>
                </a:lnTo>
                <a:lnTo>
                  <a:pt x="1155" y="8004"/>
                </a:lnTo>
                <a:lnTo>
                  <a:pt x="1138" y="7986"/>
                </a:lnTo>
                <a:lnTo>
                  <a:pt x="1158" y="7929"/>
                </a:lnTo>
                <a:lnTo>
                  <a:pt x="1137" y="7876"/>
                </a:lnTo>
                <a:lnTo>
                  <a:pt x="1118" y="7855"/>
                </a:lnTo>
                <a:lnTo>
                  <a:pt x="1089" y="7871"/>
                </a:lnTo>
                <a:lnTo>
                  <a:pt x="1072" y="7819"/>
                </a:lnTo>
                <a:lnTo>
                  <a:pt x="1068" y="7782"/>
                </a:lnTo>
                <a:lnTo>
                  <a:pt x="1032" y="7716"/>
                </a:lnTo>
                <a:lnTo>
                  <a:pt x="983" y="7599"/>
                </a:lnTo>
                <a:lnTo>
                  <a:pt x="939" y="7543"/>
                </a:lnTo>
                <a:lnTo>
                  <a:pt x="909" y="7468"/>
                </a:lnTo>
                <a:lnTo>
                  <a:pt x="889" y="7389"/>
                </a:lnTo>
                <a:lnTo>
                  <a:pt x="870" y="7353"/>
                </a:lnTo>
                <a:lnTo>
                  <a:pt x="839" y="7325"/>
                </a:lnTo>
                <a:lnTo>
                  <a:pt x="906" y="7335"/>
                </a:lnTo>
                <a:lnTo>
                  <a:pt x="975" y="7372"/>
                </a:lnTo>
                <a:lnTo>
                  <a:pt x="988" y="7401"/>
                </a:lnTo>
                <a:lnTo>
                  <a:pt x="1001" y="7417"/>
                </a:lnTo>
                <a:lnTo>
                  <a:pt x="1023" y="7404"/>
                </a:lnTo>
                <a:lnTo>
                  <a:pt x="1052" y="7417"/>
                </a:lnTo>
                <a:lnTo>
                  <a:pt x="1060" y="7408"/>
                </a:lnTo>
                <a:lnTo>
                  <a:pt x="1079" y="7391"/>
                </a:lnTo>
                <a:lnTo>
                  <a:pt x="1089" y="7348"/>
                </a:lnTo>
                <a:lnTo>
                  <a:pt x="1047" y="7310"/>
                </a:lnTo>
                <a:lnTo>
                  <a:pt x="1024" y="7243"/>
                </a:lnTo>
                <a:lnTo>
                  <a:pt x="1003" y="7235"/>
                </a:lnTo>
                <a:lnTo>
                  <a:pt x="987" y="7214"/>
                </a:lnTo>
                <a:lnTo>
                  <a:pt x="951" y="7210"/>
                </a:lnTo>
                <a:lnTo>
                  <a:pt x="950" y="7165"/>
                </a:lnTo>
                <a:lnTo>
                  <a:pt x="968" y="7132"/>
                </a:lnTo>
                <a:lnTo>
                  <a:pt x="1016" y="7109"/>
                </a:lnTo>
                <a:lnTo>
                  <a:pt x="1086" y="7151"/>
                </a:lnTo>
                <a:lnTo>
                  <a:pt x="1115" y="7146"/>
                </a:lnTo>
                <a:lnTo>
                  <a:pt x="1128" y="7126"/>
                </a:lnTo>
                <a:lnTo>
                  <a:pt x="1148" y="7096"/>
                </a:lnTo>
                <a:lnTo>
                  <a:pt x="1154" y="6985"/>
                </a:lnTo>
                <a:lnTo>
                  <a:pt x="1144" y="6965"/>
                </a:lnTo>
                <a:lnTo>
                  <a:pt x="1116" y="6890"/>
                </a:lnTo>
                <a:lnTo>
                  <a:pt x="1092" y="6876"/>
                </a:lnTo>
                <a:lnTo>
                  <a:pt x="1049" y="6897"/>
                </a:lnTo>
                <a:lnTo>
                  <a:pt x="1023" y="6903"/>
                </a:lnTo>
                <a:lnTo>
                  <a:pt x="1010" y="6851"/>
                </a:lnTo>
                <a:lnTo>
                  <a:pt x="981" y="6849"/>
                </a:lnTo>
                <a:lnTo>
                  <a:pt x="984" y="6817"/>
                </a:lnTo>
                <a:lnTo>
                  <a:pt x="967" y="6803"/>
                </a:lnTo>
                <a:lnTo>
                  <a:pt x="950" y="6764"/>
                </a:lnTo>
                <a:lnTo>
                  <a:pt x="935" y="6713"/>
                </a:lnTo>
                <a:lnTo>
                  <a:pt x="939" y="6696"/>
                </a:lnTo>
                <a:lnTo>
                  <a:pt x="919" y="6656"/>
                </a:lnTo>
                <a:lnTo>
                  <a:pt x="899" y="6659"/>
                </a:lnTo>
                <a:lnTo>
                  <a:pt x="862" y="6598"/>
                </a:lnTo>
                <a:lnTo>
                  <a:pt x="826" y="6593"/>
                </a:lnTo>
                <a:lnTo>
                  <a:pt x="778" y="6567"/>
                </a:lnTo>
                <a:lnTo>
                  <a:pt x="773" y="6492"/>
                </a:lnTo>
                <a:lnTo>
                  <a:pt x="770" y="6456"/>
                </a:lnTo>
                <a:lnTo>
                  <a:pt x="719" y="6388"/>
                </a:lnTo>
                <a:lnTo>
                  <a:pt x="699" y="6341"/>
                </a:lnTo>
                <a:lnTo>
                  <a:pt x="675" y="6331"/>
                </a:lnTo>
                <a:lnTo>
                  <a:pt x="686" y="6308"/>
                </a:lnTo>
                <a:lnTo>
                  <a:pt x="659" y="6206"/>
                </a:lnTo>
                <a:lnTo>
                  <a:pt x="606" y="6177"/>
                </a:lnTo>
                <a:lnTo>
                  <a:pt x="607" y="6155"/>
                </a:lnTo>
                <a:lnTo>
                  <a:pt x="629" y="6122"/>
                </a:lnTo>
                <a:lnTo>
                  <a:pt x="645" y="6122"/>
                </a:lnTo>
                <a:lnTo>
                  <a:pt x="645" y="6059"/>
                </a:lnTo>
                <a:lnTo>
                  <a:pt x="591" y="6057"/>
                </a:lnTo>
                <a:lnTo>
                  <a:pt x="610" y="6019"/>
                </a:lnTo>
                <a:lnTo>
                  <a:pt x="620" y="5986"/>
                </a:lnTo>
                <a:lnTo>
                  <a:pt x="598" y="5987"/>
                </a:lnTo>
                <a:lnTo>
                  <a:pt x="604" y="5971"/>
                </a:lnTo>
                <a:lnTo>
                  <a:pt x="590" y="5914"/>
                </a:lnTo>
                <a:lnTo>
                  <a:pt x="565" y="5967"/>
                </a:lnTo>
                <a:lnTo>
                  <a:pt x="560" y="5987"/>
                </a:lnTo>
                <a:lnTo>
                  <a:pt x="558" y="6039"/>
                </a:lnTo>
                <a:lnTo>
                  <a:pt x="532" y="6016"/>
                </a:lnTo>
                <a:lnTo>
                  <a:pt x="512" y="6036"/>
                </a:lnTo>
                <a:lnTo>
                  <a:pt x="511" y="5987"/>
                </a:lnTo>
                <a:lnTo>
                  <a:pt x="489" y="5994"/>
                </a:lnTo>
                <a:lnTo>
                  <a:pt x="479" y="5922"/>
                </a:lnTo>
                <a:lnTo>
                  <a:pt x="502" y="5827"/>
                </a:lnTo>
                <a:lnTo>
                  <a:pt x="504" y="5786"/>
                </a:lnTo>
                <a:lnTo>
                  <a:pt x="504" y="5709"/>
                </a:lnTo>
                <a:lnTo>
                  <a:pt x="493" y="5689"/>
                </a:lnTo>
                <a:lnTo>
                  <a:pt x="475" y="5725"/>
                </a:lnTo>
                <a:lnTo>
                  <a:pt x="465" y="5683"/>
                </a:lnTo>
                <a:lnTo>
                  <a:pt x="445" y="5672"/>
                </a:lnTo>
                <a:lnTo>
                  <a:pt x="447" y="5640"/>
                </a:lnTo>
                <a:lnTo>
                  <a:pt x="532" y="5589"/>
                </a:lnTo>
                <a:lnTo>
                  <a:pt x="462" y="5624"/>
                </a:lnTo>
                <a:lnTo>
                  <a:pt x="424" y="5607"/>
                </a:lnTo>
                <a:lnTo>
                  <a:pt x="358" y="5610"/>
                </a:lnTo>
                <a:lnTo>
                  <a:pt x="378" y="5548"/>
                </a:lnTo>
                <a:lnTo>
                  <a:pt x="429" y="5537"/>
                </a:lnTo>
                <a:lnTo>
                  <a:pt x="450" y="5496"/>
                </a:lnTo>
                <a:lnTo>
                  <a:pt x="377" y="5509"/>
                </a:lnTo>
                <a:lnTo>
                  <a:pt x="367" y="5462"/>
                </a:lnTo>
                <a:lnTo>
                  <a:pt x="355" y="5445"/>
                </a:lnTo>
                <a:lnTo>
                  <a:pt x="363" y="5399"/>
                </a:lnTo>
                <a:lnTo>
                  <a:pt x="365" y="5377"/>
                </a:lnTo>
                <a:lnTo>
                  <a:pt x="407" y="5368"/>
                </a:lnTo>
                <a:lnTo>
                  <a:pt x="409" y="5338"/>
                </a:lnTo>
                <a:lnTo>
                  <a:pt x="386" y="5332"/>
                </a:lnTo>
                <a:lnTo>
                  <a:pt x="430" y="5245"/>
                </a:lnTo>
                <a:lnTo>
                  <a:pt x="436" y="5169"/>
                </a:lnTo>
                <a:lnTo>
                  <a:pt x="447" y="5094"/>
                </a:lnTo>
                <a:lnTo>
                  <a:pt x="463" y="5035"/>
                </a:lnTo>
                <a:lnTo>
                  <a:pt x="466" y="4970"/>
                </a:lnTo>
                <a:lnTo>
                  <a:pt x="457" y="4928"/>
                </a:lnTo>
                <a:lnTo>
                  <a:pt x="436" y="4915"/>
                </a:lnTo>
                <a:lnTo>
                  <a:pt x="447" y="4879"/>
                </a:lnTo>
                <a:lnTo>
                  <a:pt x="505" y="4845"/>
                </a:lnTo>
                <a:lnTo>
                  <a:pt x="433" y="4871"/>
                </a:lnTo>
                <a:lnTo>
                  <a:pt x="365" y="4861"/>
                </a:lnTo>
                <a:lnTo>
                  <a:pt x="325" y="4931"/>
                </a:lnTo>
                <a:lnTo>
                  <a:pt x="272" y="4957"/>
                </a:lnTo>
                <a:lnTo>
                  <a:pt x="247" y="4956"/>
                </a:lnTo>
                <a:lnTo>
                  <a:pt x="283" y="4845"/>
                </a:lnTo>
                <a:lnTo>
                  <a:pt x="351" y="4740"/>
                </a:lnTo>
                <a:lnTo>
                  <a:pt x="308" y="4769"/>
                </a:lnTo>
                <a:lnTo>
                  <a:pt x="283" y="4691"/>
                </a:lnTo>
                <a:lnTo>
                  <a:pt x="265" y="4846"/>
                </a:lnTo>
                <a:lnTo>
                  <a:pt x="224" y="4895"/>
                </a:lnTo>
                <a:lnTo>
                  <a:pt x="174" y="4888"/>
                </a:lnTo>
                <a:lnTo>
                  <a:pt x="203" y="4792"/>
                </a:lnTo>
                <a:lnTo>
                  <a:pt x="145" y="4846"/>
                </a:lnTo>
                <a:lnTo>
                  <a:pt x="174" y="4784"/>
                </a:lnTo>
                <a:lnTo>
                  <a:pt x="135" y="4823"/>
                </a:lnTo>
                <a:lnTo>
                  <a:pt x="68" y="4841"/>
                </a:lnTo>
                <a:lnTo>
                  <a:pt x="72" y="4734"/>
                </a:lnTo>
                <a:lnTo>
                  <a:pt x="151" y="4687"/>
                </a:lnTo>
                <a:lnTo>
                  <a:pt x="121" y="4688"/>
                </a:lnTo>
                <a:lnTo>
                  <a:pt x="85" y="4638"/>
                </a:lnTo>
                <a:lnTo>
                  <a:pt x="89" y="4592"/>
                </a:lnTo>
                <a:lnTo>
                  <a:pt x="116" y="4572"/>
                </a:lnTo>
                <a:lnTo>
                  <a:pt x="92" y="4474"/>
                </a:lnTo>
                <a:lnTo>
                  <a:pt x="65" y="4421"/>
                </a:lnTo>
                <a:lnTo>
                  <a:pt x="27" y="4396"/>
                </a:lnTo>
                <a:lnTo>
                  <a:pt x="40" y="4307"/>
                </a:lnTo>
                <a:lnTo>
                  <a:pt x="56" y="4221"/>
                </a:lnTo>
                <a:lnTo>
                  <a:pt x="36" y="4149"/>
                </a:lnTo>
                <a:lnTo>
                  <a:pt x="0" y="4118"/>
                </a:lnTo>
                <a:lnTo>
                  <a:pt x="3" y="4062"/>
                </a:lnTo>
                <a:lnTo>
                  <a:pt x="29" y="3998"/>
                </a:lnTo>
                <a:lnTo>
                  <a:pt x="138" y="3930"/>
                </a:lnTo>
                <a:lnTo>
                  <a:pt x="184" y="4002"/>
                </a:lnTo>
                <a:lnTo>
                  <a:pt x="220" y="4153"/>
                </a:lnTo>
                <a:lnTo>
                  <a:pt x="230" y="4199"/>
                </a:lnTo>
                <a:lnTo>
                  <a:pt x="272" y="4206"/>
                </a:lnTo>
                <a:lnTo>
                  <a:pt x="328" y="4159"/>
                </a:lnTo>
                <a:lnTo>
                  <a:pt x="377" y="4028"/>
                </a:lnTo>
                <a:lnTo>
                  <a:pt x="423" y="3906"/>
                </a:lnTo>
                <a:lnTo>
                  <a:pt x="426" y="3878"/>
                </a:lnTo>
                <a:lnTo>
                  <a:pt x="447" y="3690"/>
                </a:lnTo>
                <a:lnTo>
                  <a:pt x="406" y="3523"/>
                </a:lnTo>
                <a:lnTo>
                  <a:pt x="368" y="3340"/>
                </a:lnTo>
                <a:lnTo>
                  <a:pt x="462" y="3278"/>
                </a:lnTo>
                <a:lnTo>
                  <a:pt x="516" y="3232"/>
                </a:lnTo>
                <a:lnTo>
                  <a:pt x="524" y="3179"/>
                </a:lnTo>
                <a:lnTo>
                  <a:pt x="512" y="3138"/>
                </a:lnTo>
                <a:lnTo>
                  <a:pt x="506" y="3104"/>
                </a:lnTo>
                <a:lnTo>
                  <a:pt x="478" y="3080"/>
                </a:lnTo>
                <a:lnTo>
                  <a:pt x="476" y="3063"/>
                </a:lnTo>
                <a:lnTo>
                  <a:pt x="555" y="3008"/>
                </a:lnTo>
                <a:lnTo>
                  <a:pt x="640" y="3005"/>
                </a:lnTo>
                <a:lnTo>
                  <a:pt x="663" y="3008"/>
                </a:lnTo>
                <a:lnTo>
                  <a:pt x="706" y="2994"/>
                </a:lnTo>
                <a:lnTo>
                  <a:pt x="767" y="2933"/>
                </a:lnTo>
                <a:lnTo>
                  <a:pt x="820" y="2860"/>
                </a:lnTo>
                <a:lnTo>
                  <a:pt x="868" y="2738"/>
                </a:lnTo>
                <a:lnTo>
                  <a:pt x="886" y="2640"/>
                </a:lnTo>
                <a:lnTo>
                  <a:pt x="865" y="2507"/>
                </a:lnTo>
                <a:lnTo>
                  <a:pt x="892" y="2451"/>
                </a:lnTo>
                <a:lnTo>
                  <a:pt x="929" y="2392"/>
                </a:lnTo>
                <a:lnTo>
                  <a:pt x="929" y="2313"/>
                </a:lnTo>
                <a:lnTo>
                  <a:pt x="924" y="2241"/>
                </a:lnTo>
                <a:lnTo>
                  <a:pt x="896" y="2190"/>
                </a:lnTo>
                <a:lnTo>
                  <a:pt x="868" y="2152"/>
                </a:lnTo>
                <a:lnTo>
                  <a:pt x="868" y="2099"/>
                </a:lnTo>
                <a:lnTo>
                  <a:pt x="813" y="2017"/>
                </a:lnTo>
                <a:lnTo>
                  <a:pt x="787" y="1941"/>
                </a:lnTo>
                <a:lnTo>
                  <a:pt x="765" y="1857"/>
                </a:lnTo>
                <a:lnTo>
                  <a:pt x="741" y="1784"/>
                </a:lnTo>
                <a:lnTo>
                  <a:pt x="721" y="1721"/>
                </a:lnTo>
                <a:lnTo>
                  <a:pt x="693" y="1655"/>
                </a:lnTo>
                <a:lnTo>
                  <a:pt x="775" y="1636"/>
                </a:lnTo>
                <a:lnTo>
                  <a:pt x="827" y="1620"/>
                </a:lnTo>
                <a:lnTo>
                  <a:pt x="886" y="1621"/>
                </a:lnTo>
                <a:lnTo>
                  <a:pt x="934" y="1613"/>
                </a:lnTo>
                <a:lnTo>
                  <a:pt x="950" y="1514"/>
                </a:lnTo>
                <a:lnTo>
                  <a:pt x="1017" y="1400"/>
                </a:lnTo>
                <a:lnTo>
                  <a:pt x="1036" y="1365"/>
                </a:lnTo>
                <a:lnTo>
                  <a:pt x="1020" y="1318"/>
                </a:lnTo>
                <a:lnTo>
                  <a:pt x="1043" y="1243"/>
                </a:lnTo>
                <a:lnTo>
                  <a:pt x="878" y="1003"/>
                </a:lnTo>
                <a:lnTo>
                  <a:pt x="797" y="1009"/>
                </a:lnTo>
                <a:lnTo>
                  <a:pt x="627" y="838"/>
                </a:lnTo>
                <a:lnTo>
                  <a:pt x="682" y="374"/>
                </a:lnTo>
                <a:lnTo>
                  <a:pt x="676" y="351"/>
                </a:lnTo>
                <a:lnTo>
                  <a:pt x="699" y="159"/>
                </a:lnTo>
                <a:lnTo>
                  <a:pt x="681" y="88"/>
                </a:lnTo>
                <a:lnTo>
                  <a:pt x="678" y="49"/>
                </a:lnTo>
                <a:lnTo>
                  <a:pt x="656" y="0"/>
                </a:lnTo>
                <a:lnTo>
                  <a:pt x="3597" y="0"/>
                </a:lnTo>
                <a:lnTo>
                  <a:pt x="3598" y="39"/>
                </a:lnTo>
                <a:lnTo>
                  <a:pt x="3616" y="13"/>
                </a:lnTo>
                <a:lnTo>
                  <a:pt x="3630" y="22"/>
                </a:lnTo>
                <a:lnTo>
                  <a:pt x="3649" y="38"/>
                </a:lnTo>
                <a:lnTo>
                  <a:pt x="3642" y="58"/>
                </a:lnTo>
                <a:lnTo>
                  <a:pt x="3666" y="74"/>
                </a:lnTo>
                <a:lnTo>
                  <a:pt x="3649" y="95"/>
                </a:lnTo>
                <a:lnTo>
                  <a:pt x="3703" y="95"/>
                </a:lnTo>
                <a:lnTo>
                  <a:pt x="3724" y="100"/>
                </a:lnTo>
                <a:lnTo>
                  <a:pt x="3765" y="110"/>
                </a:lnTo>
                <a:lnTo>
                  <a:pt x="3732" y="151"/>
                </a:lnTo>
                <a:lnTo>
                  <a:pt x="3701" y="163"/>
                </a:lnTo>
                <a:lnTo>
                  <a:pt x="3693" y="146"/>
                </a:lnTo>
                <a:lnTo>
                  <a:pt x="3711" y="136"/>
                </a:lnTo>
                <a:lnTo>
                  <a:pt x="3708" y="126"/>
                </a:lnTo>
                <a:lnTo>
                  <a:pt x="3673" y="127"/>
                </a:lnTo>
                <a:lnTo>
                  <a:pt x="3685" y="167"/>
                </a:lnTo>
                <a:lnTo>
                  <a:pt x="3701" y="183"/>
                </a:lnTo>
                <a:lnTo>
                  <a:pt x="3705" y="197"/>
                </a:lnTo>
                <a:lnTo>
                  <a:pt x="3688" y="199"/>
                </a:lnTo>
                <a:lnTo>
                  <a:pt x="3683" y="222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989" name="Freeform 45"/>
          <p:cNvSpPr>
            <a:spLocks/>
          </p:cNvSpPr>
          <p:nvPr/>
        </p:nvSpPr>
        <p:spPr bwMode="auto">
          <a:xfrm>
            <a:off x="3292475" y="166688"/>
            <a:ext cx="230188" cy="1023937"/>
          </a:xfrm>
          <a:custGeom>
            <a:avLst/>
            <a:gdLst/>
            <a:ahLst/>
            <a:cxnLst>
              <a:cxn ang="0">
                <a:pos x="148" y="147"/>
              </a:cxn>
              <a:cxn ang="0">
                <a:pos x="150" y="170"/>
              </a:cxn>
              <a:cxn ang="0">
                <a:pos x="127" y="194"/>
              </a:cxn>
              <a:cxn ang="0">
                <a:pos x="96" y="236"/>
              </a:cxn>
              <a:cxn ang="0">
                <a:pos x="115" y="324"/>
              </a:cxn>
              <a:cxn ang="0">
                <a:pos x="99" y="357"/>
              </a:cxn>
              <a:cxn ang="0">
                <a:pos x="109" y="398"/>
              </a:cxn>
              <a:cxn ang="0">
                <a:pos x="140" y="427"/>
              </a:cxn>
              <a:cxn ang="0">
                <a:pos x="132" y="462"/>
              </a:cxn>
              <a:cxn ang="0">
                <a:pos x="164" y="506"/>
              </a:cxn>
              <a:cxn ang="0">
                <a:pos x="219" y="528"/>
              </a:cxn>
              <a:cxn ang="0">
                <a:pos x="200" y="598"/>
              </a:cxn>
              <a:cxn ang="0">
                <a:pos x="168" y="631"/>
              </a:cxn>
              <a:cxn ang="0">
                <a:pos x="137" y="565"/>
              </a:cxn>
              <a:cxn ang="0">
                <a:pos x="85" y="580"/>
              </a:cxn>
              <a:cxn ang="0">
                <a:pos x="58" y="624"/>
              </a:cxn>
              <a:cxn ang="0">
                <a:pos x="55" y="670"/>
              </a:cxn>
              <a:cxn ang="0">
                <a:pos x="29" y="700"/>
              </a:cxn>
              <a:cxn ang="0">
                <a:pos x="56" y="732"/>
              </a:cxn>
              <a:cxn ang="0">
                <a:pos x="30" y="764"/>
              </a:cxn>
              <a:cxn ang="0">
                <a:pos x="26" y="798"/>
              </a:cxn>
              <a:cxn ang="0">
                <a:pos x="23" y="850"/>
              </a:cxn>
              <a:cxn ang="0">
                <a:pos x="63" y="846"/>
              </a:cxn>
              <a:cxn ang="0">
                <a:pos x="53" y="890"/>
              </a:cxn>
              <a:cxn ang="0">
                <a:pos x="10" y="899"/>
              </a:cxn>
              <a:cxn ang="0">
                <a:pos x="19" y="939"/>
              </a:cxn>
              <a:cxn ang="0">
                <a:pos x="45" y="994"/>
              </a:cxn>
              <a:cxn ang="0">
                <a:pos x="86" y="1010"/>
              </a:cxn>
              <a:cxn ang="0">
                <a:pos x="107" y="1050"/>
              </a:cxn>
              <a:cxn ang="0">
                <a:pos x="59" y="1070"/>
              </a:cxn>
              <a:cxn ang="0">
                <a:pos x="76" y="1122"/>
              </a:cxn>
              <a:cxn ang="0">
                <a:pos x="65" y="1155"/>
              </a:cxn>
              <a:cxn ang="0">
                <a:pos x="63" y="1185"/>
              </a:cxn>
              <a:cxn ang="0">
                <a:pos x="65" y="1210"/>
              </a:cxn>
              <a:cxn ang="0">
                <a:pos x="73" y="1260"/>
              </a:cxn>
              <a:cxn ang="0">
                <a:pos x="62" y="1343"/>
              </a:cxn>
              <a:cxn ang="0">
                <a:pos x="98" y="1375"/>
              </a:cxn>
              <a:cxn ang="0">
                <a:pos x="79" y="1394"/>
              </a:cxn>
              <a:cxn ang="0">
                <a:pos x="61" y="1438"/>
              </a:cxn>
              <a:cxn ang="0">
                <a:pos x="95" y="1476"/>
              </a:cxn>
              <a:cxn ang="0">
                <a:pos x="125" y="1499"/>
              </a:cxn>
              <a:cxn ang="0">
                <a:pos x="164" y="1555"/>
              </a:cxn>
              <a:cxn ang="0">
                <a:pos x="128" y="1607"/>
              </a:cxn>
              <a:cxn ang="0">
                <a:pos x="161" y="1627"/>
              </a:cxn>
              <a:cxn ang="0">
                <a:pos x="186" y="1641"/>
              </a:cxn>
              <a:cxn ang="0">
                <a:pos x="168" y="1694"/>
              </a:cxn>
              <a:cxn ang="0">
                <a:pos x="118" y="1753"/>
              </a:cxn>
              <a:cxn ang="0">
                <a:pos x="186" y="1773"/>
              </a:cxn>
              <a:cxn ang="0">
                <a:pos x="230" y="1782"/>
              </a:cxn>
              <a:cxn ang="0">
                <a:pos x="319" y="1758"/>
              </a:cxn>
              <a:cxn ang="0">
                <a:pos x="361" y="1814"/>
              </a:cxn>
              <a:cxn ang="0">
                <a:pos x="353" y="1858"/>
              </a:cxn>
              <a:cxn ang="0">
                <a:pos x="406" y="1936"/>
              </a:cxn>
            </a:cxnLst>
            <a:rect l="0" t="0" r="r" b="b"/>
            <a:pathLst>
              <a:path w="435" h="1936">
                <a:moveTo>
                  <a:pt x="171" y="0"/>
                </a:moveTo>
                <a:lnTo>
                  <a:pt x="148" y="147"/>
                </a:lnTo>
                <a:lnTo>
                  <a:pt x="130" y="155"/>
                </a:lnTo>
                <a:lnTo>
                  <a:pt x="150" y="170"/>
                </a:lnTo>
                <a:lnTo>
                  <a:pt x="150" y="185"/>
                </a:lnTo>
                <a:lnTo>
                  <a:pt x="127" y="194"/>
                </a:lnTo>
                <a:lnTo>
                  <a:pt x="124" y="229"/>
                </a:lnTo>
                <a:lnTo>
                  <a:pt x="96" y="236"/>
                </a:lnTo>
                <a:lnTo>
                  <a:pt x="108" y="288"/>
                </a:lnTo>
                <a:lnTo>
                  <a:pt x="115" y="324"/>
                </a:lnTo>
                <a:lnTo>
                  <a:pt x="118" y="336"/>
                </a:lnTo>
                <a:lnTo>
                  <a:pt x="99" y="357"/>
                </a:lnTo>
                <a:lnTo>
                  <a:pt x="105" y="372"/>
                </a:lnTo>
                <a:lnTo>
                  <a:pt x="109" y="398"/>
                </a:lnTo>
                <a:lnTo>
                  <a:pt x="144" y="408"/>
                </a:lnTo>
                <a:lnTo>
                  <a:pt x="140" y="427"/>
                </a:lnTo>
                <a:lnTo>
                  <a:pt x="124" y="447"/>
                </a:lnTo>
                <a:lnTo>
                  <a:pt x="132" y="462"/>
                </a:lnTo>
                <a:lnTo>
                  <a:pt x="141" y="518"/>
                </a:lnTo>
                <a:lnTo>
                  <a:pt x="164" y="506"/>
                </a:lnTo>
                <a:lnTo>
                  <a:pt x="207" y="516"/>
                </a:lnTo>
                <a:lnTo>
                  <a:pt x="219" y="528"/>
                </a:lnTo>
                <a:lnTo>
                  <a:pt x="217" y="557"/>
                </a:lnTo>
                <a:lnTo>
                  <a:pt x="200" y="598"/>
                </a:lnTo>
                <a:lnTo>
                  <a:pt x="193" y="624"/>
                </a:lnTo>
                <a:lnTo>
                  <a:pt x="168" y="631"/>
                </a:lnTo>
                <a:lnTo>
                  <a:pt x="154" y="598"/>
                </a:lnTo>
                <a:lnTo>
                  <a:pt x="137" y="565"/>
                </a:lnTo>
                <a:lnTo>
                  <a:pt x="115" y="575"/>
                </a:lnTo>
                <a:lnTo>
                  <a:pt x="85" y="580"/>
                </a:lnTo>
                <a:lnTo>
                  <a:pt x="62" y="598"/>
                </a:lnTo>
                <a:lnTo>
                  <a:pt x="58" y="624"/>
                </a:lnTo>
                <a:lnTo>
                  <a:pt x="66" y="649"/>
                </a:lnTo>
                <a:lnTo>
                  <a:pt x="55" y="670"/>
                </a:lnTo>
                <a:lnTo>
                  <a:pt x="37" y="680"/>
                </a:lnTo>
                <a:lnTo>
                  <a:pt x="29" y="700"/>
                </a:lnTo>
                <a:lnTo>
                  <a:pt x="36" y="722"/>
                </a:lnTo>
                <a:lnTo>
                  <a:pt x="56" y="732"/>
                </a:lnTo>
                <a:lnTo>
                  <a:pt x="45" y="748"/>
                </a:lnTo>
                <a:lnTo>
                  <a:pt x="30" y="764"/>
                </a:lnTo>
                <a:lnTo>
                  <a:pt x="19" y="782"/>
                </a:lnTo>
                <a:lnTo>
                  <a:pt x="26" y="798"/>
                </a:lnTo>
                <a:lnTo>
                  <a:pt x="25" y="827"/>
                </a:lnTo>
                <a:lnTo>
                  <a:pt x="23" y="850"/>
                </a:lnTo>
                <a:lnTo>
                  <a:pt x="40" y="863"/>
                </a:lnTo>
                <a:lnTo>
                  <a:pt x="63" y="846"/>
                </a:lnTo>
                <a:lnTo>
                  <a:pt x="69" y="869"/>
                </a:lnTo>
                <a:lnTo>
                  <a:pt x="53" y="890"/>
                </a:lnTo>
                <a:lnTo>
                  <a:pt x="33" y="899"/>
                </a:lnTo>
                <a:lnTo>
                  <a:pt x="10" y="899"/>
                </a:lnTo>
                <a:lnTo>
                  <a:pt x="0" y="925"/>
                </a:lnTo>
                <a:lnTo>
                  <a:pt x="19" y="939"/>
                </a:lnTo>
                <a:lnTo>
                  <a:pt x="23" y="964"/>
                </a:lnTo>
                <a:lnTo>
                  <a:pt x="45" y="994"/>
                </a:lnTo>
                <a:lnTo>
                  <a:pt x="71" y="1004"/>
                </a:lnTo>
                <a:lnTo>
                  <a:pt x="86" y="1010"/>
                </a:lnTo>
                <a:lnTo>
                  <a:pt x="96" y="1034"/>
                </a:lnTo>
                <a:lnTo>
                  <a:pt x="107" y="1050"/>
                </a:lnTo>
                <a:lnTo>
                  <a:pt x="66" y="1051"/>
                </a:lnTo>
                <a:lnTo>
                  <a:pt x="59" y="1070"/>
                </a:lnTo>
                <a:lnTo>
                  <a:pt x="68" y="1099"/>
                </a:lnTo>
                <a:lnTo>
                  <a:pt x="76" y="1122"/>
                </a:lnTo>
                <a:lnTo>
                  <a:pt x="61" y="1129"/>
                </a:lnTo>
                <a:lnTo>
                  <a:pt x="65" y="1155"/>
                </a:lnTo>
                <a:lnTo>
                  <a:pt x="72" y="1166"/>
                </a:lnTo>
                <a:lnTo>
                  <a:pt x="63" y="1185"/>
                </a:lnTo>
                <a:lnTo>
                  <a:pt x="59" y="1194"/>
                </a:lnTo>
                <a:lnTo>
                  <a:pt x="65" y="1210"/>
                </a:lnTo>
                <a:lnTo>
                  <a:pt x="68" y="1233"/>
                </a:lnTo>
                <a:lnTo>
                  <a:pt x="73" y="1260"/>
                </a:lnTo>
                <a:lnTo>
                  <a:pt x="69" y="1310"/>
                </a:lnTo>
                <a:lnTo>
                  <a:pt x="62" y="1343"/>
                </a:lnTo>
                <a:lnTo>
                  <a:pt x="55" y="1372"/>
                </a:lnTo>
                <a:lnTo>
                  <a:pt x="98" y="1375"/>
                </a:lnTo>
                <a:lnTo>
                  <a:pt x="98" y="1391"/>
                </a:lnTo>
                <a:lnTo>
                  <a:pt x="79" y="1394"/>
                </a:lnTo>
                <a:lnTo>
                  <a:pt x="65" y="1418"/>
                </a:lnTo>
                <a:lnTo>
                  <a:pt x="61" y="1438"/>
                </a:lnTo>
                <a:lnTo>
                  <a:pt x="82" y="1444"/>
                </a:lnTo>
                <a:lnTo>
                  <a:pt x="95" y="1476"/>
                </a:lnTo>
                <a:lnTo>
                  <a:pt x="104" y="1504"/>
                </a:lnTo>
                <a:lnTo>
                  <a:pt x="125" y="1499"/>
                </a:lnTo>
                <a:lnTo>
                  <a:pt x="144" y="1535"/>
                </a:lnTo>
                <a:lnTo>
                  <a:pt x="164" y="1555"/>
                </a:lnTo>
                <a:lnTo>
                  <a:pt x="144" y="1584"/>
                </a:lnTo>
                <a:lnTo>
                  <a:pt x="128" y="1607"/>
                </a:lnTo>
                <a:lnTo>
                  <a:pt x="161" y="1597"/>
                </a:lnTo>
                <a:lnTo>
                  <a:pt x="161" y="1627"/>
                </a:lnTo>
                <a:lnTo>
                  <a:pt x="161" y="1648"/>
                </a:lnTo>
                <a:lnTo>
                  <a:pt x="186" y="1641"/>
                </a:lnTo>
                <a:lnTo>
                  <a:pt x="196" y="1663"/>
                </a:lnTo>
                <a:lnTo>
                  <a:pt x="168" y="1694"/>
                </a:lnTo>
                <a:lnTo>
                  <a:pt x="147" y="1723"/>
                </a:lnTo>
                <a:lnTo>
                  <a:pt x="118" y="1753"/>
                </a:lnTo>
                <a:lnTo>
                  <a:pt x="160" y="1755"/>
                </a:lnTo>
                <a:lnTo>
                  <a:pt x="186" y="1773"/>
                </a:lnTo>
                <a:lnTo>
                  <a:pt x="209" y="1778"/>
                </a:lnTo>
                <a:lnTo>
                  <a:pt x="230" y="1782"/>
                </a:lnTo>
                <a:lnTo>
                  <a:pt x="269" y="1775"/>
                </a:lnTo>
                <a:lnTo>
                  <a:pt x="319" y="1758"/>
                </a:lnTo>
                <a:lnTo>
                  <a:pt x="354" y="1766"/>
                </a:lnTo>
                <a:lnTo>
                  <a:pt x="361" y="1814"/>
                </a:lnTo>
                <a:lnTo>
                  <a:pt x="368" y="1835"/>
                </a:lnTo>
                <a:lnTo>
                  <a:pt x="353" y="1858"/>
                </a:lnTo>
                <a:lnTo>
                  <a:pt x="373" y="1897"/>
                </a:lnTo>
                <a:lnTo>
                  <a:pt x="406" y="1936"/>
                </a:lnTo>
                <a:lnTo>
                  <a:pt x="435" y="1936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990" name="Freeform 46"/>
          <p:cNvSpPr>
            <a:spLocks/>
          </p:cNvSpPr>
          <p:nvPr/>
        </p:nvSpPr>
        <p:spPr bwMode="auto">
          <a:xfrm>
            <a:off x="1830388" y="1938338"/>
            <a:ext cx="577850" cy="665162"/>
          </a:xfrm>
          <a:custGeom>
            <a:avLst/>
            <a:gdLst/>
            <a:ahLst/>
            <a:cxnLst>
              <a:cxn ang="0">
                <a:pos x="208" y="565"/>
              </a:cxn>
              <a:cxn ang="0">
                <a:pos x="171" y="709"/>
              </a:cxn>
              <a:cxn ang="0">
                <a:pos x="161" y="920"/>
              </a:cxn>
              <a:cxn ang="0">
                <a:pos x="181" y="977"/>
              </a:cxn>
              <a:cxn ang="0">
                <a:pos x="26" y="1155"/>
              </a:cxn>
              <a:cxn ang="0">
                <a:pos x="28" y="1238"/>
              </a:cxn>
              <a:cxn ang="0">
                <a:pos x="190" y="1118"/>
              </a:cxn>
              <a:cxn ang="0">
                <a:pos x="144" y="1256"/>
              </a:cxn>
              <a:cxn ang="0">
                <a:pos x="217" y="1151"/>
              </a:cxn>
              <a:cxn ang="0">
                <a:pos x="394" y="1030"/>
              </a:cxn>
              <a:cxn ang="0">
                <a:pos x="433" y="958"/>
              </a:cxn>
              <a:cxn ang="0">
                <a:pos x="498" y="1047"/>
              </a:cxn>
              <a:cxn ang="0">
                <a:pos x="646" y="942"/>
              </a:cxn>
              <a:cxn ang="0">
                <a:pos x="735" y="885"/>
              </a:cxn>
              <a:cxn ang="0">
                <a:pos x="834" y="772"/>
              </a:cxn>
              <a:cxn ang="0">
                <a:pos x="867" y="863"/>
              </a:cxn>
              <a:cxn ang="0">
                <a:pos x="967" y="731"/>
              </a:cxn>
              <a:cxn ang="0">
                <a:pos x="997" y="689"/>
              </a:cxn>
              <a:cxn ang="0">
                <a:pos x="1047" y="528"/>
              </a:cxn>
              <a:cxn ang="0">
                <a:pos x="1050" y="456"/>
              </a:cxn>
              <a:cxn ang="0">
                <a:pos x="1070" y="319"/>
              </a:cxn>
              <a:cxn ang="0">
                <a:pos x="992" y="355"/>
              </a:cxn>
              <a:cxn ang="0">
                <a:pos x="1076" y="181"/>
              </a:cxn>
              <a:cxn ang="0">
                <a:pos x="1030" y="128"/>
              </a:cxn>
              <a:cxn ang="0">
                <a:pos x="1003" y="47"/>
              </a:cxn>
              <a:cxn ang="0">
                <a:pos x="922" y="66"/>
              </a:cxn>
              <a:cxn ang="0">
                <a:pos x="909" y="78"/>
              </a:cxn>
              <a:cxn ang="0">
                <a:pos x="880" y="33"/>
              </a:cxn>
              <a:cxn ang="0">
                <a:pos x="860" y="1"/>
              </a:cxn>
              <a:cxn ang="0">
                <a:pos x="757" y="43"/>
              </a:cxn>
              <a:cxn ang="0">
                <a:pos x="755" y="116"/>
              </a:cxn>
              <a:cxn ang="0">
                <a:pos x="702" y="157"/>
              </a:cxn>
              <a:cxn ang="0">
                <a:pos x="670" y="55"/>
              </a:cxn>
              <a:cxn ang="0">
                <a:pos x="568" y="70"/>
              </a:cxn>
              <a:cxn ang="0">
                <a:pos x="584" y="149"/>
              </a:cxn>
              <a:cxn ang="0">
                <a:pos x="526" y="139"/>
              </a:cxn>
              <a:cxn ang="0">
                <a:pos x="498" y="139"/>
              </a:cxn>
              <a:cxn ang="0">
                <a:pos x="464" y="168"/>
              </a:cxn>
              <a:cxn ang="0">
                <a:pos x="505" y="237"/>
              </a:cxn>
              <a:cxn ang="0">
                <a:pos x="508" y="288"/>
              </a:cxn>
              <a:cxn ang="0">
                <a:pos x="558" y="460"/>
              </a:cxn>
              <a:cxn ang="0">
                <a:pos x="578" y="604"/>
              </a:cxn>
              <a:cxn ang="0">
                <a:pos x="548" y="633"/>
              </a:cxn>
              <a:cxn ang="0">
                <a:pos x="473" y="546"/>
              </a:cxn>
              <a:cxn ang="0">
                <a:pos x="483" y="506"/>
              </a:cxn>
              <a:cxn ang="0">
                <a:pos x="421" y="450"/>
              </a:cxn>
              <a:cxn ang="0">
                <a:pos x="342" y="437"/>
              </a:cxn>
              <a:cxn ang="0">
                <a:pos x="290" y="413"/>
              </a:cxn>
            </a:cxnLst>
            <a:rect l="0" t="0" r="r" b="b"/>
            <a:pathLst>
              <a:path w="1092" h="1256">
                <a:moveTo>
                  <a:pt x="280" y="453"/>
                </a:moveTo>
                <a:lnTo>
                  <a:pt x="228" y="505"/>
                </a:lnTo>
                <a:lnTo>
                  <a:pt x="208" y="565"/>
                </a:lnTo>
                <a:lnTo>
                  <a:pt x="190" y="631"/>
                </a:lnTo>
                <a:lnTo>
                  <a:pt x="204" y="662"/>
                </a:lnTo>
                <a:lnTo>
                  <a:pt x="171" y="709"/>
                </a:lnTo>
                <a:lnTo>
                  <a:pt x="131" y="713"/>
                </a:lnTo>
                <a:lnTo>
                  <a:pt x="103" y="833"/>
                </a:lnTo>
                <a:lnTo>
                  <a:pt x="161" y="920"/>
                </a:lnTo>
                <a:lnTo>
                  <a:pt x="204" y="909"/>
                </a:lnTo>
                <a:lnTo>
                  <a:pt x="218" y="926"/>
                </a:lnTo>
                <a:lnTo>
                  <a:pt x="181" y="977"/>
                </a:lnTo>
                <a:lnTo>
                  <a:pt x="141" y="1036"/>
                </a:lnTo>
                <a:lnTo>
                  <a:pt x="90" y="1109"/>
                </a:lnTo>
                <a:lnTo>
                  <a:pt x="26" y="1155"/>
                </a:lnTo>
                <a:lnTo>
                  <a:pt x="10" y="1192"/>
                </a:lnTo>
                <a:lnTo>
                  <a:pt x="0" y="1224"/>
                </a:lnTo>
                <a:lnTo>
                  <a:pt x="28" y="1238"/>
                </a:lnTo>
                <a:lnTo>
                  <a:pt x="96" y="1211"/>
                </a:lnTo>
                <a:lnTo>
                  <a:pt x="135" y="1178"/>
                </a:lnTo>
                <a:lnTo>
                  <a:pt x="190" y="1118"/>
                </a:lnTo>
                <a:lnTo>
                  <a:pt x="181" y="1192"/>
                </a:lnTo>
                <a:lnTo>
                  <a:pt x="126" y="1235"/>
                </a:lnTo>
                <a:lnTo>
                  <a:pt x="144" y="1256"/>
                </a:lnTo>
                <a:lnTo>
                  <a:pt x="208" y="1237"/>
                </a:lnTo>
                <a:lnTo>
                  <a:pt x="236" y="1174"/>
                </a:lnTo>
                <a:lnTo>
                  <a:pt x="217" y="1151"/>
                </a:lnTo>
                <a:lnTo>
                  <a:pt x="282" y="1118"/>
                </a:lnTo>
                <a:lnTo>
                  <a:pt x="369" y="1087"/>
                </a:lnTo>
                <a:lnTo>
                  <a:pt x="394" y="1030"/>
                </a:lnTo>
                <a:lnTo>
                  <a:pt x="372" y="1005"/>
                </a:lnTo>
                <a:lnTo>
                  <a:pt x="407" y="1005"/>
                </a:lnTo>
                <a:lnTo>
                  <a:pt x="433" y="958"/>
                </a:lnTo>
                <a:lnTo>
                  <a:pt x="500" y="946"/>
                </a:lnTo>
                <a:lnTo>
                  <a:pt x="536" y="955"/>
                </a:lnTo>
                <a:lnTo>
                  <a:pt x="498" y="1047"/>
                </a:lnTo>
                <a:lnTo>
                  <a:pt x="561" y="1093"/>
                </a:lnTo>
                <a:lnTo>
                  <a:pt x="630" y="995"/>
                </a:lnTo>
                <a:lnTo>
                  <a:pt x="646" y="942"/>
                </a:lnTo>
                <a:lnTo>
                  <a:pt x="706" y="920"/>
                </a:lnTo>
                <a:lnTo>
                  <a:pt x="702" y="903"/>
                </a:lnTo>
                <a:lnTo>
                  <a:pt x="735" y="885"/>
                </a:lnTo>
                <a:lnTo>
                  <a:pt x="757" y="903"/>
                </a:lnTo>
                <a:lnTo>
                  <a:pt x="830" y="840"/>
                </a:lnTo>
                <a:lnTo>
                  <a:pt x="834" y="772"/>
                </a:lnTo>
                <a:lnTo>
                  <a:pt x="851" y="778"/>
                </a:lnTo>
                <a:lnTo>
                  <a:pt x="839" y="869"/>
                </a:lnTo>
                <a:lnTo>
                  <a:pt x="867" y="863"/>
                </a:lnTo>
                <a:lnTo>
                  <a:pt x="941" y="782"/>
                </a:lnTo>
                <a:lnTo>
                  <a:pt x="971" y="752"/>
                </a:lnTo>
                <a:lnTo>
                  <a:pt x="967" y="731"/>
                </a:lnTo>
                <a:lnTo>
                  <a:pt x="952" y="725"/>
                </a:lnTo>
                <a:lnTo>
                  <a:pt x="971" y="692"/>
                </a:lnTo>
                <a:lnTo>
                  <a:pt x="997" y="689"/>
                </a:lnTo>
                <a:lnTo>
                  <a:pt x="1003" y="657"/>
                </a:lnTo>
                <a:lnTo>
                  <a:pt x="1031" y="591"/>
                </a:lnTo>
                <a:lnTo>
                  <a:pt x="1047" y="528"/>
                </a:lnTo>
                <a:lnTo>
                  <a:pt x="1021" y="477"/>
                </a:lnTo>
                <a:lnTo>
                  <a:pt x="1031" y="456"/>
                </a:lnTo>
                <a:lnTo>
                  <a:pt x="1050" y="456"/>
                </a:lnTo>
                <a:lnTo>
                  <a:pt x="1080" y="413"/>
                </a:lnTo>
                <a:lnTo>
                  <a:pt x="1092" y="329"/>
                </a:lnTo>
                <a:lnTo>
                  <a:pt x="1070" y="319"/>
                </a:lnTo>
                <a:lnTo>
                  <a:pt x="1050" y="394"/>
                </a:lnTo>
                <a:lnTo>
                  <a:pt x="1011" y="421"/>
                </a:lnTo>
                <a:lnTo>
                  <a:pt x="992" y="355"/>
                </a:lnTo>
                <a:lnTo>
                  <a:pt x="1013" y="296"/>
                </a:lnTo>
                <a:lnTo>
                  <a:pt x="1047" y="236"/>
                </a:lnTo>
                <a:lnTo>
                  <a:pt x="1076" y="181"/>
                </a:lnTo>
                <a:lnTo>
                  <a:pt x="1057" y="126"/>
                </a:lnTo>
                <a:lnTo>
                  <a:pt x="1072" y="62"/>
                </a:lnTo>
                <a:lnTo>
                  <a:pt x="1030" y="128"/>
                </a:lnTo>
                <a:lnTo>
                  <a:pt x="1020" y="115"/>
                </a:lnTo>
                <a:lnTo>
                  <a:pt x="1017" y="55"/>
                </a:lnTo>
                <a:lnTo>
                  <a:pt x="1003" y="47"/>
                </a:lnTo>
                <a:lnTo>
                  <a:pt x="991" y="112"/>
                </a:lnTo>
                <a:lnTo>
                  <a:pt x="948" y="98"/>
                </a:lnTo>
                <a:lnTo>
                  <a:pt x="922" y="66"/>
                </a:lnTo>
                <a:lnTo>
                  <a:pt x="922" y="39"/>
                </a:lnTo>
                <a:lnTo>
                  <a:pt x="898" y="59"/>
                </a:lnTo>
                <a:lnTo>
                  <a:pt x="909" y="78"/>
                </a:lnTo>
                <a:lnTo>
                  <a:pt x="869" y="91"/>
                </a:lnTo>
                <a:lnTo>
                  <a:pt x="854" y="60"/>
                </a:lnTo>
                <a:lnTo>
                  <a:pt x="880" y="33"/>
                </a:lnTo>
                <a:lnTo>
                  <a:pt x="889" y="37"/>
                </a:lnTo>
                <a:lnTo>
                  <a:pt x="899" y="17"/>
                </a:lnTo>
                <a:lnTo>
                  <a:pt x="860" y="1"/>
                </a:lnTo>
                <a:lnTo>
                  <a:pt x="823" y="0"/>
                </a:lnTo>
                <a:lnTo>
                  <a:pt x="769" y="29"/>
                </a:lnTo>
                <a:lnTo>
                  <a:pt x="757" y="43"/>
                </a:lnTo>
                <a:lnTo>
                  <a:pt x="774" y="92"/>
                </a:lnTo>
                <a:lnTo>
                  <a:pt x="772" y="114"/>
                </a:lnTo>
                <a:lnTo>
                  <a:pt x="755" y="116"/>
                </a:lnTo>
                <a:lnTo>
                  <a:pt x="772" y="138"/>
                </a:lnTo>
                <a:lnTo>
                  <a:pt x="729" y="181"/>
                </a:lnTo>
                <a:lnTo>
                  <a:pt x="702" y="157"/>
                </a:lnTo>
                <a:lnTo>
                  <a:pt x="715" y="115"/>
                </a:lnTo>
                <a:lnTo>
                  <a:pt x="677" y="101"/>
                </a:lnTo>
                <a:lnTo>
                  <a:pt x="670" y="55"/>
                </a:lnTo>
                <a:lnTo>
                  <a:pt x="656" y="30"/>
                </a:lnTo>
                <a:lnTo>
                  <a:pt x="628" y="50"/>
                </a:lnTo>
                <a:lnTo>
                  <a:pt x="568" y="70"/>
                </a:lnTo>
                <a:lnTo>
                  <a:pt x="578" y="102"/>
                </a:lnTo>
                <a:lnTo>
                  <a:pt x="604" y="126"/>
                </a:lnTo>
                <a:lnTo>
                  <a:pt x="584" y="149"/>
                </a:lnTo>
                <a:lnTo>
                  <a:pt x="555" y="135"/>
                </a:lnTo>
                <a:lnTo>
                  <a:pt x="542" y="164"/>
                </a:lnTo>
                <a:lnTo>
                  <a:pt x="526" y="139"/>
                </a:lnTo>
                <a:lnTo>
                  <a:pt x="528" y="79"/>
                </a:lnTo>
                <a:lnTo>
                  <a:pt x="479" y="98"/>
                </a:lnTo>
                <a:lnTo>
                  <a:pt x="498" y="139"/>
                </a:lnTo>
                <a:lnTo>
                  <a:pt x="508" y="174"/>
                </a:lnTo>
                <a:lnTo>
                  <a:pt x="483" y="181"/>
                </a:lnTo>
                <a:lnTo>
                  <a:pt x="464" y="168"/>
                </a:lnTo>
                <a:lnTo>
                  <a:pt x="463" y="196"/>
                </a:lnTo>
                <a:lnTo>
                  <a:pt x="500" y="214"/>
                </a:lnTo>
                <a:lnTo>
                  <a:pt x="505" y="237"/>
                </a:lnTo>
                <a:lnTo>
                  <a:pt x="483" y="244"/>
                </a:lnTo>
                <a:lnTo>
                  <a:pt x="500" y="262"/>
                </a:lnTo>
                <a:lnTo>
                  <a:pt x="508" y="288"/>
                </a:lnTo>
                <a:lnTo>
                  <a:pt x="500" y="299"/>
                </a:lnTo>
                <a:lnTo>
                  <a:pt x="538" y="387"/>
                </a:lnTo>
                <a:lnTo>
                  <a:pt x="558" y="460"/>
                </a:lnTo>
                <a:lnTo>
                  <a:pt x="568" y="513"/>
                </a:lnTo>
                <a:lnTo>
                  <a:pt x="567" y="564"/>
                </a:lnTo>
                <a:lnTo>
                  <a:pt x="578" y="604"/>
                </a:lnTo>
                <a:lnTo>
                  <a:pt x="569" y="624"/>
                </a:lnTo>
                <a:lnTo>
                  <a:pt x="557" y="617"/>
                </a:lnTo>
                <a:lnTo>
                  <a:pt x="548" y="633"/>
                </a:lnTo>
                <a:lnTo>
                  <a:pt x="531" y="608"/>
                </a:lnTo>
                <a:lnTo>
                  <a:pt x="506" y="618"/>
                </a:lnTo>
                <a:lnTo>
                  <a:pt x="473" y="546"/>
                </a:lnTo>
                <a:lnTo>
                  <a:pt x="449" y="534"/>
                </a:lnTo>
                <a:lnTo>
                  <a:pt x="473" y="532"/>
                </a:lnTo>
                <a:lnTo>
                  <a:pt x="483" y="506"/>
                </a:lnTo>
                <a:lnTo>
                  <a:pt x="467" y="475"/>
                </a:lnTo>
                <a:lnTo>
                  <a:pt x="446" y="486"/>
                </a:lnTo>
                <a:lnTo>
                  <a:pt x="421" y="450"/>
                </a:lnTo>
                <a:lnTo>
                  <a:pt x="418" y="439"/>
                </a:lnTo>
                <a:lnTo>
                  <a:pt x="368" y="454"/>
                </a:lnTo>
                <a:lnTo>
                  <a:pt x="342" y="437"/>
                </a:lnTo>
                <a:lnTo>
                  <a:pt x="359" y="390"/>
                </a:lnTo>
                <a:lnTo>
                  <a:pt x="329" y="381"/>
                </a:lnTo>
                <a:lnTo>
                  <a:pt x="290" y="413"/>
                </a:lnTo>
                <a:lnTo>
                  <a:pt x="308" y="446"/>
                </a:lnTo>
                <a:lnTo>
                  <a:pt x="280" y="453"/>
                </a:lnTo>
                <a:close/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991" name="Freeform 47"/>
          <p:cNvSpPr>
            <a:spLocks/>
          </p:cNvSpPr>
          <p:nvPr/>
        </p:nvSpPr>
        <p:spPr bwMode="auto">
          <a:xfrm>
            <a:off x="2424113" y="2298700"/>
            <a:ext cx="280987" cy="660400"/>
          </a:xfrm>
          <a:custGeom>
            <a:avLst/>
            <a:gdLst/>
            <a:ahLst/>
            <a:cxnLst>
              <a:cxn ang="0">
                <a:pos x="14" y="1140"/>
              </a:cxn>
              <a:cxn ang="0">
                <a:pos x="40" y="1201"/>
              </a:cxn>
              <a:cxn ang="0">
                <a:pos x="37" y="1248"/>
              </a:cxn>
              <a:cxn ang="0">
                <a:pos x="81" y="1233"/>
              </a:cxn>
              <a:cxn ang="0">
                <a:pos x="92" y="1130"/>
              </a:cxn>
              <a:cxn ang="0">
                <a:pos x="135" y="1025"/>
              </a:cxn>
              <a:cxn ang="0">
                <a:pos x="197" y="948"/>
              </a:cxn>
              <a:cxn ang="0">
                <a:pos x="242" y="873"/>
              </a:cxn>
              <a:cxn ang="0">
                <a:pos x="260" y="840"/>
              </a:cxn>
              <a:cxn ang="0">
                <a:pos x="306" y="723"/>
              </a:cxn>
              <a:cxn ang="0">
                <a:pos x="325" y="640"/>
              </a:cxn>
              <a:cxn ang="0">
                <a:pos x="335" y="528"/>
              </a:cxn>
              <a:cxn ang="0">
                <a:pos x="381" y="472"/>
              </a:cxn>
              <a:cxn ang="0">
                <a:pos x="432" y="405"/>
              </a:cxn>
              <a:cxn ang="0">
                <a:pos x="455" y="443"/>
              </a:cxn>
              <a:cxn ang="0">
                <a:pos x="491" y="388"/>
              </a:cxn>
              <a:cxn ang="0">
                <a:pos x="532" y="344"/>
              </a:cxn>
              <a:cxn ang="0">
                <a:pos x="522" y="286"/>
              </a:cxn>
              <a:cxn ang="0">
                <a:pos x="440" y="273"/>
              </a:cxn>
              <a:cxn ang="0">
                <a:pos x="481" y="223"/>
              </a:cxn>
              <a:cxn ang="0">
                <a:pos x="475" y="136"/>
              </a:cxn>
              <a:cxn ang="0">
                <a:pos x="501" y="82"/>
              </a:cxn>
              <a:cxn ang="0">
                <a:pos x="493" y="39"/>
              </a:cxn>
              <a:cxn ang="0">
                <a:pos x="468" y="0"/>
              </a:cxn>
              <a:cxn ang="0">
                <a:pos x="410" y="67"/>
              </a:cxn>
              <a:cxn ang="0">
                <a:pos x="350" y="142"/>
              </a:cxn>
              <a:cxn ang="0">
                <a:pos x="285" y="213"/>
              </a:cxn>
              <a:cxn ang="0">
                <a:pos x="250" y="237"/>
              </a:cxn>
              <a:cxn ang="0">
                <a:pos x="258" y="273"/>
              </a:cxn>
              <a:cxn ang="0">
                <a:pos x="234" y="315"/>
              </a:cxn>
              <a:cxn ang="0">
                <a:pos x="239" y="371"/>
              </a:cxn>
              <a:cxn ang="0">
                <a:pos x="220" y="407"/>
              </a:cxn>
              <a:cxn ang="0">
                <a:pos x="200" y="413"/>
              </a:cxn>
              <a:cxn ang="0">
                <a:pos x="210" y="446"/>
              </a:cxn>
              <a:cxn ang="0">
                <a:pos x="177" y="463"/>
              </a:cxn>
              <a:cxn ang="0">
                <a:pos x="150" y="569"/>
              </a:cxn>
              <a:cxn ang="0">
                <a:pos x="108" y="659"/>
              </a:cxn>
              <a:cxn ang="0">
                <a:pos x="82" y="743"/>
              </a:cxn>
              <a:cxn ang="0">
                <a:pos x="60" y="833"/>
              </a:cxn>
              <a:cxn ang="0">
                <a:pos x="40" y="951"/>
              </a:cxn>
              <a:cxn ang="0">
                <a:pos x="19" y="1021"/>
              </a:cxn>
              <a:cxn ang="0">
                <a:pos x="0" y="1090"/>
              </a:cxn>
              <a:cxn ang="0">
                <a:pos x="14" y="1140"/>
              </a:cxn>
            </a:cxnLst>
            <a:rect l="0" t="0" r="r" b="b"/>
            <a:pathLst>
              <a:path w="532" h="1248">
                <a:moveTo>
                  <a:pt x="14" y="1140"/>
                </a:moveTo>
                <a:lnTo>
                  <a:pt x="40" y="1201"/>
                </a:lnTo>
                <a:lnTo>
                  <a:pt x="37" y="1248"/>
                </a:lnTo>
                <a:lnTo>
                  <a:pt x="81" y="1233"/>
                </a:lnTo>
                <a:lnTo>
                  <a:pt x="92" y="1130"/>
                </a:lnTo>
                <a:lnTo>
                  <a:pt x="135" y="1025"/>
                </a:lnTo>
                <a:lnTo>
                  <a:pt x="197" y="948"/>
                </a:lnTo>
                <a:lnTo>
                  <a:pt x="242" y="873"/>
                </a:lnTo>
                <a:lnTo>
                  <a:pt x="260" y="840"/>
                </a:lnTo>
                <a:lnTo>
                  <a:pt x="306" y="723"/>
                </a:lnTo>
                <a:lnTo>
                  <a:pt x="325" y="640"/>
                </a:lnTo>
                <a:lnTo>
                  <a:pt x="335" y="528"/>
                </a:lnTo>
                <a:lnTo>
                  <a:pt x="381" y="472"/>
                </a:lnTo>
                <a:lnTo>
                  <a:pt x="432" y="405"/>
                </a:lnTo>
                <a:lnTo>
                  <a:pt x="455" y="443"/>
                </a:lnTo>
                <a:lnTo>
                  <a:pt x="491" y="388"/>
                </a:lnTo>
                <a:lnTo>
                  <a:pt x="532" y="344"/>
                </a:lnTo>
                <a:lnTo>
                  <a:pt x="522" y="286"/>
                </a:lnTo>
                <a:lnTo>
                  <a:pt x="440" y="273"/>
                </a:lnTo>
                <a:lnTo>
                  <a:pt x="481" y="223"/>
                </a:lnTo>
                <a:lnTo>
                  <a:pt x="475" y="136"/>
                </a:lnTo>
                <a:lnTo>
                  <a:pt x="501" y="82"/>
                </a:lnTo>
                <a:lnTo>
                  <a:pt x="493" y="39"/>
                </a:lnTo>
                <a:lnTo>
                  <a:pt x="468" y="0"/>
                </a:lnTo>
                <a:lnTo>
                  <a:pt x="410" y="67"/>
                </a:lnTo>
                <a:lnTo>
                  <a:pt x="350" y="142"/>
                </a:lnTo>
                <a:lnTo>
                  <a:pt x="285" y="213"/>
                </a:lnTo>
                <a:lnTo>
                  <a:pt x="250" y="237"/>
                </a:lnTo>
                <a:lnTo>
                  <a:pt x="258" y="273"/>
                </a:lnTo>
                <a:lnTo>
                  <a:pt x="234" y="315"/>
                </a:lnTo>
                <a:lnTo>
                  <a:pt x="239" y="371"/>
                </a:lnTo>
                <a:lnTo>
                  <a:pt x="220" y="407"/>
                </a:lnTo>
                <a:lnTo>
                  <a:pt x="200" y="413"/>
                </a:lnTo>
                <a:lnTo>
                  <a:pt x="210" y="446"/>
                </a:lnTo>
                <a:lnTo>
                  <a:pt x="177" y="463"/>
                </a:lnTo>
                <a:lnTo>
                  <a:pt x="150" y="569"/>
                </a:lnTo>
                <a:lnTo>
                  <a:pt x="108" y="659"/>
                </a:lnTo>
                <a:lnTo>
                  <a:pt x="82" y="743"/>
                </a:lnTo>
                <a:lnTo>
                  <a:pt x="60" y="833"/>
                </a:lnTo>
                <a:lnTo>
                  <a:pt x="40" y="951"/>
                </a:lnTo>
                <a:lnTo>
                  <a:pt x="19" y="1021"/>
                </a:lnTo>
                <a:lnTo>
                  <a:pt x="0" y="1090"/>
                </a:lnTo>
                <a:lnTo>
                  <a:pt x="14" y="1140"/>
                </a:lnTo>
                <a:close/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992" name="Freeform 48"/>
          <p:cNvSpPr>
            <a:spLocks/>
          </p:cNvSpPr>
          <p:nvPr/>
        </p:nvSpPr>
        <p:spPr bwMode="auto">
          <a:xfrm>
            <a:off x="2767013" y="1952625"/>
            <a:ext cx="385762" cy="125413"/>
          </a:xfrm>
          <a:custGeom>
            <a:avLst/>
            <a:gdLst/>
            <a:ahLst/>
            <a:cxnLst>
              <a:cxn ang="0">
                <a:pos x="228" y="28"/>
              </a:cxn>
              <a:cxn ang="0">
                <a:pos x="154" y="49"/>
              </a:cxn>
              <a:cxn ang="0">
                <a:pos x="84" y="59"/>
              </a:cxn>
              <a:cxn ang="0">
                <a:pos x="0" y="59"/>
              </a:cxn>
              <a:cxn ang="0">
                <a:pos x="16" y="88"/>
              </a:cxn>
              <a:cxn ang="0">
                <a:pos x="90" y="104"/>
              </a:cxn>
              <a:cxn ang="0">
                <a:pos x="174" y="102"/>
              </a:cxn>
              <a:cxn ang="0">
                <a:pos x="193" y="69"/>
              </a:cxn>
              <a:cxn ang="0">
                <a:pos x="216" y="94"/>
              </a:cxn>
              <a:cxn ang="0">
                <a:pos x="193" y="115"/>
              </a:cxn>
              <a:cxn ang="0">
                <a:pos x="229" y="127"/>
              </a:cxn>
              <a:cxn ang="0">
                <a:pos x="255" y="144"/>
              </a:cxn>
              <a:cxn ang="0">
                <a:pos x="216" y="200"/>
              </a:cxn>
              <a:cxn ang="0">
                <a:pos x="351" y="235"/>
              </a:cxn>
              <a:cxn ang="0">
                <a:pos x="386" y="225"/>
              </a:cxn>
              <a:cxn ang="0">
                <a:pos x="425" y="196"/>
              </a:cxn>
              <a:cxn ang="0">
                <a:pos x="390" y="173"/>
              </a:cxn>
              <a:cxn ang="0">
                <a:pos x="475" y="143"/>
              </a:cxn>
              <a:cxn ang="0">
                <a:pos x="474" y="117"/>
              </a:cxn>
              <a:cxn ang="0">
                <a:pos x="536" y="107"/>
              </a:cxn>
              <a:cxn ang="0">
                <a:pos x="626" y="85"/>
              </a:cxn>
              <a:cxn ang="0">
                <a:pos x="701" y="53"/>
              </a:cxn>
              <a:cxn ang="0">
                <a:pos x="727" y="22"/>
              </a:cxn>
              <a:cxn ang="0">
                <a:pos x="714" y="0"/>
              </a:cxn>
              <a:cxn ang="0">
                <a:pos x="528" y="94"/>
              </a:cxn>
              <a:cxn ang="0">
                <a:pos x="446" y="68"/>
              </a:cxn>
              <a:cxn ang="0">
                <a:pos x="428" y="49"/>
              </a:cxn>
              <a:cxn ang="0">
                <a:pos x="392" y="69"/>
              </a:cxn>
              <a:cxn ang="0">
                <a:pos x="383" y="75"/>
              </a:cxn>
              <a:cxn ang="0">
                <a:pos x="397" y="29"/>
              </a:cxn>
              <a:cxn ang="0">
                <a:pos x="363" y="35"/>
              </a:cxn>
              <a:cxn ang="0">
                <a:pos x="351" y="76"/>
              </a:cxn>
              <a:cxn ang="0">
                <a:pos x="328" y="71"/>
              </a:cxn>
              <a:cxn ang="0">
                <a:pos x="314" y="28"/>
              </a:cxn>
              <a:cxn ang="0">
                <a:pos x="265" y="48"/>
              </a:cxn>
              <a:cxn ang="0">
                <a:pos x="228" y="28"/>
              </a:cxn>
            </a:cxnLst>
            <a:rect l="0" t="0" r="r" b="b"/>
            <a:pathLst>
              <a:path w="727" h="235">
                <a:moveTo>
                  <a:pt x="228" y="28"/>
                </a:moveTo>
                <a:lnTo>
                  <a:pt x="154" y="49"/>
                </a:lnTo>
                <a:lnTo>
                  <a:pt x="84" y="59"/>
                </a:lnTo>
                <a:lnTo>
                  <a:pt x="0" y="59"/>
                </a:lnTo>
                <a:lnTo>
                  <a:pt x="16" y="88"/>
                </a:lnTo>
                <a:lnTo>
                  <a:pt x="90" y="104"/>
                </a:lnTo>
                <a:lnTo>
                  <a:pt x="174" y="102"/>
                </a:lnTo>
                <a:lnTo>
                  <a:pt x="193" y="69"/>
                </a:lnTo>
                <a:lnTo>
                  <a:pt x="216" y="94"/>
                </a:lnTo>
                <a:lnTo>
                  <a:pt x="193" y="115"/>
                </a:lnTo>
                <a:lnTo>
                  <a:pt x="229" y="127"/>
                </a:lnTo>
                <a:lnTo>
                  <a:pt x="255" y="144"/>
                </a:lnTo>
                <a:lnTo>
                  <a:pt x="216" y="200"/>
                </a:lnTo>
                <a:lnTo>
                  <a:pt x="351" y="235"/>
                </a:lnTo>
                <a:lnTo>
                  <a:pt x="386" y="225"/>
                </a:lnTo>
                <a:lnTo>
                  <a:pt x="425" y="196"/>
                </a:lnTo>
                <a:lnTo>
                  <a:pt x="390" y="173"/>
                </a:lnTo>
                <a:lnTo>
                  <a:pt x="475" y="143"/>
                </a:lnTo>
                <a:lnTo>
                  <a:pt x="474" y="117"/>
                </a:lnTo>
                <a:lnTo>
                  <a:pt x="536" y="107"/>
                </a:lnTo>
                <a:lnTo>
                  <a:pt x="626" y="85"/>
                </a:lnTo>
                <a:lnTo>
                  <a:pt x="701" y="53"/>
                </a:lnTo>
                <a:lnTo>
                  <a:pt x="727" y="22"/>
                </a:lnTo>
                <a:lnTo>
                  <a:pt x="714" y="0"/>
                </a:lnTo>
                <a:lnTo>
                  <a:pt x="528" y="94"/>
                </a:lnTo>
                <a:lnTo>
                  <a:pt x="446" y="68"/>
                </a:lnTo>
                <a:lnTo>
                  <a:pt x="428" y="49"/>
                </a:lnTo>
                <a:lnTo>
                  <a:pt x="392" y="69"/>
                </a:lnTo>
                <a:lnTo>
                  <a:pt x="383" y="75"/>
                </a:lnTo>
                <a:lnTo>
                  <a:pt x="397" y="29"/>
                </a:lnTo>
                <a:lnTo>
                  <a:pt x="363" y="35"/>
                </a:lnTo>
                <a:lnTo>
                  <a:pt x="351" y="76"/>
                </a:lnTo>
                <a:lnTo>
                  <a:pt x="328" y="71"/>
                </a:lnTo>
                <a:lnTo>
                  <a:pt x="314" y="28"/>
                </a:lnTo>
                <a:lnTo>
                  <a:pt x="265" y="48"/>
                </a:lnTo>
                <a:lnTo>
                  <a:pt x="228" y="28"/>
                </a:lnTo>
                <a:close/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993" name="Freeform 49"/>
          <p:cNvSpPr>
            <a:spLocks/>
          </p:cNvSpPr>
          <p:nvPr/>
        </p:nvSpPr>
        <p:spPr bwMode="auto">
          <a:xfrm>
            <a:off x="3784600" y="2698750"/>
            <a:ext cx="384175" cy="714375"/>
          </a:xfrm>
          <a:custGeom>
            <a:avLst/>
            <a:gdLst/>
            <a:ahLst/>
            <a:cxnLst>
              <a:cxn ang="0">
                <a:pos x="64" y="963"/>
              </a:cxn>
              <a:cxn ang="0">
                <a:pos x="80" y="1045"/>
              </a:cxn>
              <a:cxn ang="0">
                <a:pos x="109" y="1098"/>
              </a:cxn>
              <a:cxn ang="0">
                <a:pos x="133" y="1144"/>
              </a:cxn>
              <a:cxn ang="0">
                <a:pos x="165" y="1119"/>
              </a:cxn>
              <a:cxn ang="0">
                <a:pos x="122" y="1199"/>
              </a:cxn>
              <a:cxn ang="0">
                <a:pos x="96" y="1263"/>
              </a:cxn>
              <a:cxn ang="0">
                <a:pos x="100" y="1338"/>
              </a:cxn>
              <a:cxn ang="0">
                <a:pos x="192" y="1285"/>
              </a:cxn>
              <a:cxn ang="0">
                <a:pos x="233" y="1216"/>
              </a:cxn>
              <a:cxn ang="0">
                <a:pos x="200" y="1151"/>
              </a:cxn>
              <a:cxn ang="0">
                <a:pos x="233" y="1094"/>
              </a:cxn>
              <a:cxn ang="0">
                <a:pos x="221" y="1050"/>
              </a:cxn>
              <a:cxn ang="0">
                <a:pos x="320" y="951"/>
              </a:cxn>
              <a:cxn ang="0">
                <a:pos x="389" y="941"/>
              </a:cxn>
              <a:cxn ang="0">
                <a:pos x="384" y="924"/>
              </a:cxn>
              <a:cxn ang="0">
                <a:pos x="382" y="876"/>
              </a:cxn>
              <a:cxn ang="0">
                <a:pos x="410" y="794"/>
              </a:cxn>
              <a:cxn ang="0">
                <a:pos x="476" y="744"/>
              </a:cxn>
              <a:cxn ang="0">
                <a:pos x="532" y="694"/>
              </a:cxn>
              <a:cxn ang="0">
                <a:pos x="484" y="675"/>
              </a:cxn>
              <a:cxn ang="0">
                <a:pos x="437" y="632"/>
              </a:cxn>
              <a:cxn ang="0">
                <a:pos x="411" y="589"/>
              </a:cxn>
              <a:cxn ang="0">
                <a:pos x="427" y="502"/>
              </a:cxn>
              <a:cxn ang="0">
                <a:pos x="411" y="452"/>
              </a:cxn>
              <a:cxn ang="0">
                <a:pos x="427" y="364"/>
              </a:cxn>
              <a:cxn ang="0">
                <a:pos x="460" y="328"/>
              </a:cxn>
              <a:cxn ang="0">
                <a:pos x="510" y="321"/>
              </a:cxn>
              <a:cxn ang="0">
                <a:pos x="520" y="272"/>
              </a:cxn>
              <a:cxn ang="0">
                <a:pos x="549" y="288"/>
              </a:cxn>
              <a:cxn ang="0">
                <a:pos x="528" y="241"/>
              </a:cxn>
              <a:cxn ang="0">
                <a:pos x="581" y="215"/>
              </a:cxn>
              <a:cxn ang="0">
                <a:pos x="587" y="153"/>
              </a:cxn>
              <a:cxn ang="0">
                <a:pos x="631" y="128"/>
              </a:cxn>
              <a:cxn ang="0">
                <a:pos x="648" y="77"/>
              </a:cxn>
              <a:cxn ang="0">
                <a:pos x="713" y="44"/>
              </a:cxn>
              <a:cxn ang="0">
                <a:pos x="710" y="5"/>
              </a:cxn>
              <a:cxn ang="0">
                <a:pos x="638" y="16"/>
              </a:cxn>
              <a:cxn ang="0">
                <a:pos x="575" y="39"/>
              </a:cxn>
              <a:cxn ang="0">
                <a:pos x="548" y="97"/>
              </a:cxn>
              <a:cxn ang="0">
                <a:pos x="568" y="151"/>
              </a:cxn>
              <a:cxn ang="0">
                <a:pos x="538" y="107"/>
              </a:cxn>
              <a:cxn ang="0">
                <a:pos x="494" y="121"/>
              </a:cxn>
              <a:cxn ang="0">
                <a:pos x="461" y="131"/>
              </a:cxn>
              <a:cxn ang="0">
                <a:pos x="464" y="98"/>
              </a:cxn>
              <a:cxn ang="0">
                <a:pos x="412" y="147"/>
              </a:cxn>
              <a:cxn ang="0">
                <a:pos x="391" y="180"/>
              </a:cxn>
              <a:cxn ang="0">
                <a:pos x="345" y="105"/>
              </a:cxn>
              <a:cxn ang="0">
                <a:pos x="284" y="179"/>
              </a:cxn>
              <a:cxn ang="0">
                <a:pos x="247" y="210"/>
              </a:cxn>
              <a:cxn ang="0">
                <a:pos x="200" y="239"/>
              </a:cxn>
              <a:cxn ang="0">
                <a:pos x="149" y="387"/>
              </a:cxn>
              <a:cxn ang="0">
                <a:pos x="100" y="474"/>
              </a:cxn>
              <a:cxn ang="0">
                <a:pos x="0" y="607"/>
              </a:cxn>
              <a:cxn ang="0">
                <a:pos x="23" y="691"/>
              </a:cxn>
              <a:cxn ang="0">
                <a:pos x="61" y="810"/>
              </a:cxn>
              <a:cxn ang="0">
                <a:pos x="14" y="899"/>
              </a:cxn>
            </a:cxnLst>
            <a:rect l="0" t="0" r="r" b="b"/>
            <a:pathLst>
              <a:path w="725" h="1350">
                <a:moveTo>
                  <a:pt x="14" y="899"/>
                </a:moveTo>
                <a:lnTo>
                  <a:pt x="41" y="938"/>
                </a:lnTo>
                <a:lnTo>
                  <a:pt x="60" y="944"/>
                </a:lnTo>
                <a:lnTo>
                  <a:pt x="64" y="963"/>
                </a:lnTo>
                <a:lnTo>
                  <a:pt x="67" y="1004"/>
                </a:lnTo>
                <a:lnTo>
                  <a:pt x="80" y="1022"/>
                </a:lnTo>
                <a:lnTo>
                  <a:pt x="67" y="1033"/>
                </a:lnTo>
                <a:lnTo>
                  <a:pt x="80" y="1045"/>
                </a:lnTo>
                <a:lnTo>
                  <a:pt x="92" y="1050"/>
                </a:lnTo>
                <a:lnTo>
                  <a:pt x="113" y="1066"/>
                </a:lnTo>
                <a:lnTo>
                  <a:pt x="112" y="1082"/>
                </a:lnTo>
                <a:lnTo>
                  <a:pt x="109" y="1098"/>
                </a:lnTo>
                <a:lnTo>
                  <a:pt x="109" y="1119"/>
                </a:lnTo>
                <a:lnTo>
                  <a:pt x="102" y="1153"/>
                </a:lnTo>
                <a:lnTo>
                  <a:pt x="115" y="1155"/>
                </a:lnTo>
                <a:lnTo>
                  <a:pt x="133" y="1144"/>
                </a:lnTo>
                <a:lnTo>
                  <a:pt x="136" y="1127"/>
                </a:lnTo>
                <a:lnTo>
                  <a:pt x="142" y="1107"/>
                </a:lnTo>
                <a:lnTo>
                  <a:pt x="158" y="1107"/>
                </a:lnTo>
                <a:lnTo>
                  <a:pt x="165" y="1119"/>
                </a:lnTo>
                <a:lnTo>
                  <a:pt x="165" y="1140"/>
                </a:lnTo>
                <a:lnTo>
                  <a:pt x="162" y="1158"/>
                </a:lnTo>
                <a:lnTo>
                  <a:pt x="152" y="1184"/>
                </a:lnTo>
                <a:lnTo>
                  <a:pt x="122" y="1199"/>
                </a:lnTo>
                <a:lnTo>
                  <a:pt x="100" y="1209"/>
                </a:lnTo>
                <a:lnTo>
                  <a:pt x="112" y="1229"/>
                </a:lnTo>
                <a:lnTo>
                  <a:pt x="110" y="1242"/>
                </a:lnTo>
                <a:lnTo>
                  <a:pt x="96" y="1263"/>
                </a:lnTo>
                <a:lnTo>
                  <a:pt x="86" y="1289"/>
                </a:lnTo>
                <a:lnTo>
                  <a:pt x="82" y="1312"/>
                </a:lnTo>
                <a:lnTo>
                  <a:pt x="70" y="1347"/>
                </a:lnTo>
                <a:lnTo>
                  <a:pt x="100" y="1338"/>
                </a:lnTo>
                <a:lnTo>
                  <a:pt x="107" y="1350"/>
                </a:lnTo>
                <a:lnTo>
                  <a:pt x="149" y="1318"/>
                </a:lnTo>
                <a:lnTo>
                  <a:pt x="179" y="1315"/>
                </a:lnTo>
                <a:lnTo>
                  <a:pt x="192" y="1285"/>
                </a:lnTo>
                <a:lnTo>
                  <a:pt x="188" y="1271"/>
                </a:lnTo>
                <a:lnTo>
                  <a:pt x="208" y="1230"/>
                </a:lnTo>
                <a:lnTo>
                  <a:pt x="225" y="1229"/>
                </a:lnTo>
                <a:lnTo>
                  <a:pt x="233" y="1216"/>
                </a:lnTo>
                <a:lnTo>
                  <a:pt x="220" y="1204"/>
                </a:lnTo>
                <a:lnTo>
                  <a:pt x="205" y="1212"/>
                </a:lnTo>
                <a:lnTo>
                  <a:pt x="197" y="1193"/>
                </a:lnTo>
                <a:lnTo>
                  <a:pt x="200" y="1151"/>
                </a:lnTo>
                <a:lnTo>
                  <a:pt x="189" y="1142"/>
                </a:lnTo>
                <a:lnTo>
                  <a:pt x="201" y="1118"/>
                </a:lnTo>
                <a:lnTo>
                  <a:pt x="220" y="1098"/>
                </a:lnTo>
                <a:lnTo>
                  <a:pt x="233" y="1094"/>
                </a:lnTo>
                <a:lnTo>
                  <a:pt x="253" y="1084"/>
                </a:lnTo>
                <a:lnTo>
                  <a:pt x="253" y="1069"/>
                </a:lnTo>
                <a:lnTo>
                  <a:pt x="223" y="1069"/>
                </a:lnTo>
                <a:lnTo>
                  <a:pt x="221" y="1050"/>
                </a:lnTo>
                <a:lnTo>
                  <a:pt x="319" y="980"/>
                </a:lnTo>
                <a:lnTo>
                  <a:pt x="315" y="970"/>
                </a:lnTo>
                <a:lnTo>
                  <a:pt x="305" y="966"/>
                </a:lnTo>
                <a:lnTo>
                  <a:pt x="320" y="951"/>
                </a:lnTo>
                <a:lnTo>
                  <a:pt x="349" y="944"/>
                </a:lnTo>
                <a:lnTo>
                  <a:pt x="369" y="938"/>
                </a:lnTo>
                <a:lnTo>
                  <a:pt x="372" y="951"/>
                </a:lnTo>
                <a:lnTo>
                  <a:pt x="389" y="941"/>
                </a:lnTo>
                <a:lnTo>
                  <a:pt x="392" y="947"/>
                </a:lnTo>
                <a:lnTo>
                  <a:pt x="408" y="931"/>
                </a:lnTo>
                <a:lnTo>
                  <a:pt x="404" y="922"/>
                </a:lnTo>
                <a:lnTo>
                  <a:pt x="384" y="924"/>
                </a:lnTo>
                <a:lnTo>
                  <a:pt x="391" y="911"/>
                </a:lnTo>
                <a:lnTo>
                  <a:pt x="401" y="909"/>
                </a:lnTo>
                <a:lnTo>
                  <a:pt x="404" y="876"/>
                </a:lnTo>
                <a:lnTo>
                  <a:pt x="382" y="876"/>
                </a:lnTo>
                <a:lnTo>
                  <a:pt x="374" y="861"/>
                </a:lnTo>
                <a:lnTo>
                  <a:pt x="374" y="842"/>
                </a:lnTo>
                <a:lnTo>
                  <a:pt x="392" y="820"/>
                </a:lnTo>
                <a:lnTo>
                  <a:pt x="410" y="794"/>
                </a:lnTo>
                <a:lnTo>
                  <a:pt x="438" y="761"/>
                </a:lnTo>
                <a:lnTo>
                  <a:pt x="454" y="758"/>
                </a:lnTo>
                <a:lnTo>
                  <a:pt x="466" y="750"/>
                </a:lnTo>
                <a:lnTo>
                  <a:pt x="476" y="744"/>
                </a:lnTo>
                <a:lnTo>
                  <a:pt x="480" y="731"/>
                </a:lnTo>
                <a:lnTo>
                  <a:pt x="490" y="725"/>
                </a:lnTo>
                <a:lnTo>
                  <a:pt x="497" y="738"/>
                </a:lnTo>
                <a:lnTo>
                  <a:pt x="532" y="694"/>
                </a:lnTo>
                <a:lnTo>
                  <a:pt x="522" y="684"/>
                </a:lnTo>
                <a:lnTo>
                  <a:pt x="507" y="662"/>
                </a:lnTo>
                <a:lnTo>
                  <a:pt x="490" y="668"/>
                </a:lnTo>
                <a:lnTo>
                  <a:pt x="484" y="675"/>
                </a:lnTo>
                <a:lnTo>
                  <a:pt x="451" y="669"/>
                </a:lnTo>
                <a:lnTo>
                  <a:pt x="437" y="668"/>
                </a:lnTo>
                <a:lnTo>
                  <a:pt x="444" y="649"/>
                </a:lnTo>
                <a:lnTo>
                  <a:pt x="437" y="632"/>
                </a:lnTo>
                <a:lnTo>
                  <a:pt x="421" y="639"/>
                </a:lnTo>
                <a:lnTo>
                  <a:pt x="421" y="630"/>
                </a:lnTo>
                <a:lnTo>
                  <a:pt x="434" y="613"/>
                </a:lnTo>
                <a:lnTo>
                  <a:pt x="411" y="589"/>
                </a:lnTo>
                <a:lnTo>
                  <a:pt x="425" y="570"/>
                </a:lnTo>
                <a:lnTo>
                  <a:pt x="447" y="535"/>
                </a:lnTo>
                <a:lnTo>
                  <a:pt x="433" y="528"/>
                </a:lnTo>
                <a:lnTo>
                  <a:pt x="427" y="502"/>
                </a:lnTo>
                <a:lnTo>
                  <a:pt x="431" y="484"/>
                </a:lnTo>
                <a:lnTo>
                  <a:pt x="418" y="475"/>
                </a:lnTo>
                <a:lnTo>
                  <a:pt x="402" y="478"/>
                </a:lnTo>
                <a:lnTo>
                  <a:pt x="411" y="452"/>
                </a:lnTo>
                <a:lnTo>
                  <a:pt x="412" y="428"/>
                </a:lnTo>
                <a:lnTo>
                  <a:pt x="430" y="416"/>
                </a:lnTo>
                <a:lnTo>
                  <a:pt x="428" y="399"/>
                </a:lnTo>
                <a:lnTo>
                  <a:pt x="427" y="364"/>
                </a:lnTo>
                <a:lnTo>
                  <a:pt x="425" y="320"/>
                </a:lnTo>
                <a:lnTo>
                  <a:pt x="434" y="337"/>
                </a:lnTo>
                <a:lnTo>
                  <a:pt x="451" y="341"/>
                </a:lnTo>
                <a:lnTo>
                  <a:pt x="460" y="328"/>
                </a:lnTo>
                <a:lnTo>
                  <a:pt x="471" y="343"/>
                </a:lnTo>
                <a:lnTo>
                  <a:pt x="490" y="333"/>
                </a:lnTo>
                <a:lnTo>
                  <a:pt x="503" y="333"/>
                </a:lnTo>
                <a:lnTo>
                  <a:pt x="510" y="321"/>
                </a:lnTo>
                <a:lnTo>
                  <a:pt x="500" y="304"/>
                </a:lnTo>
                <a:lnTo>
                  <a:pt x="505" y="275"/>
                </a:lnTo>
                <a:lnTo>
                  <a:pt x="505" y="261"/>
                </a:lnTo>
                <a:lnTo>
                  <a:pt x="520" y="272"/>
                </a:lnTo>
                <a:lnTo>
                  <a:pt x="532" y="265"/>
                </a:lnTo>
                <a:lnTo>
                  <a:pt x="532" y="285"/>
                </a:lnTo>
                <a:lnTo>
                  <a:pt x="539" y="302"/>
                </a:lnTo>
                <a:lnTo>
                  <a:pt x="549" y="288"/>
                </a:lnTo>
                <a:lnTo>
                  <a:pt x="553" y="275"/>
                </a:lnTo>
                <a:lnTo>
                  <a:pt x="543" y="264"/>
                </a:lnTo>
                <a:lnTo>
                  <a:pt x="532" y="259"/>
                </a:lnTo>
                <a:lnTo>
                  <a:pt x="528" y="241"/>
                </a:lnTo>
                <a:lnTo>
                  <a:pt x="538" y="215"/>
                </a:lnTo>
                <a:lnTo>
                  <a:pt x="548" y="202"/>
                </a:lnTo>
                <a:lnTo>
                  <a:pt x="561" y="212"/>
                </a:lnTo>
                <a:lnTo>
                  <a:pt x="581" y="215"/>
                </a:lnTo>
                <a:lnTo>
                  <a:pt x="591" y="209"/>
                </a:lnTo>
                <a:lnTo>
                  <a:pt x="587" y="189"/>
                </a:lnTo>
                <a:lnTo>
                  <a:pt x="578" y="172"/>
                </a:lnTo>
                <a:lnTo>
                  <a:pt x="587" y="153"/>
                </a:lnTo>
                <a:lnTo>
                  <a:pt x="597" y="126"/>
                </a:lnTo>
                <a:lnTo>
                  <a:pt x="604" y="147"/>
                </a:lnTo>
                <a:lnTo>
                  <a:pt x="623" y="149"/>
                </a:lnTo>
                <a:lnTo>
                  <a:pt x="631" y="128"/>
                </a:lnTo>
                <a:lnTo>
                  <a:pt x="620" y="114"/>
                </a:lnTo>
                <a:lnTo>
                  <a:pt x="612" y="94"/>
                </a:lnTo>
                <a:lnTo>
                  <a:pt x="631" y="78"/>
                </a:lnTo>
                <a:lnTo>
                  <a:pt x="648" y="77"/>
                </a:lnTo>
                <a:lnTo>
                  <a:pt x="660" y="61"/>
                </a:lnTo>
                <a:lnTo>
                  <a:pt x="677" y="54"/>
                </a:lnTo>
                <a:lnTo>
                  <a:pt x="697" y="48"/>
                </a:lnTo>
                <a:lnTo>
                  <a:pt x="713" y="44"/>
                </a:lnTo>
                <a:lnTo>
                  <a:pt x="725" y="36"/>
                </a:lnTo>
                <a:lnTo>
                  <a:pt x="723" y="26"/>
                </a:lnTo>
                <a:lnTo>
                  <a:pt x="713" y="15"/>
                </a:lnTo>
                <a:lnTo>
                  <a:pt x="710" y="5"/>
                </a:lnTo>
                <a:lnTo>
                  <a:pt x="684" y="21"/>
                </a:lnTo>
                <a:lnTo>
                  <a:pt x="659" y="25"/>
                </a:lnTo>
                <a:lnTo>
                  <a:pt x="661" y="0"/>
                </a:lnTo>
                <a:lnTo>
                  <a:pt x="638" y="16"/>
                </a:lnTo>
                <a:lnTo>
                  <a:pt x="633" y="2"/>
                </a:lnTo>
                <a:lnTo>
                  <a:pt x="602" y="21"/>
                </a:lnTo>
                <a:lnTo>
                  <a:pt x="584" y="36"/>
                </a:lnTo>
                <a:lnTo>
                  <a:pt x="575" y="39"/>
                </a:lnTo>
                <a:lnTo>
                  <a:pt x="577" y="54"/>
                </a:lnTo>
                <a:lnTo>
                  <a:pt x="574" y="72"/>
                </a:lnTo>
                <a:lnTo>
                  <a:pt x="564" y="85"/>
                </a:lnTo>
                <a:lnTo>
                  <a:pt x="548" y="97"/>
                </a:lnTo>
                <a:lnTo>
                  <a:pt x="556" y="110"/>
                </a:lnTo>
                <a:lnTo>
                  <a:pt x="566" y="124"/>
                </a:lnTo>
                <a:lnTo>
                  <a:pt x="572" y="133"/>
                </a:lnTo>
                <a:lnTo>
                  <a:pt x="568" y="151"/>
                </a:lnTo>
                <a:lnTo>
                  <a:pt x="551" y="163"/>
                </a:lnTo>
                <a:lnTo>
                  <a:pt x="543" y="141"/>
                </a:lnTo>
                <a:lnTo>
                  <a:pt x="543" y="123"/>
                </a:lnTo>
                <a:lnTo>
                  <a:pt x="538" y="107"/>
                </a:lnTo>
                <a:lnTo>
                  <a:pt x="522" y="103"/>
                </a:lnTo>
                <a:lnTo>
                  <a:pt x="507" y="104"/>
                </a:lnTo>
                <a:lnTo>
                  <a:pt x="487" y="105"/>
                </a:lnTo>
                <a:lnTo>
                  <a:pt x="494" y="121"/>
                </a:lnTo>
                <a:lnTo>
                  <a:pt x="497" y="134"/>
                </a:lnTo>
                <a:lnTo>
                  <a:pt x="489" y="141"/>
                </a:lnTo>
                <a:lnTo>
                  <a:pt x="474" y="138"/>
                </a:lnTo>
                <a:lnTo>
                  <a:pt x="461" y="131"/>
                </a:lnTo>
                <a:lnTo>
                  <a:pt x="463" y="118"/>
                </a:lnTo>
                <a:lnTo>
                  <a:pt x="473" y="105"/>
                </a:lnTo>
                <a:lnTo>
                  <a:pt x="477" y="95"/>
                </a:lnTo>
                <a:lnTo>
                  <a:pt x="464" y="98"/>
                </a:lnTo>
                <a:lnTo>
                  <a:pt x="438" y="104"/>
                </a:lnTo>
                <a:lnTo>
                  <a:pt x="420" y="111"/>
                </a:lnTo>
                <a:lnTo>
                  <a:pt x="412" y="130"/>
                </a:lnTo>
                <a:lnTo>
                  <a:pt x="412" y="147"/>
                </a:lnTo>
                <a:lnTo>
                  <a:pt x="402" y="172"/>
                </a:lnTo>
                <a:lnTo>
                  <a:pt x="401" y="195"/>
                </a:lnTo>
                <a:lnTo>
                  <a:pt x="394" y="209"/>
                </a:lnTo>
                <a:lnTo>
                  <a:pt x="391" y="180"/>
                </a:lnTo>
                <a:lnTo>
                  <a:pt x="385" y="163"/>
                </a:lnTo>
                <a:lnTo>
                  <a:pt x="378" y="130"/>
                </a:lnTo>
                <a:lnTo>
                  <a:pt x="371" y="104"/>
                </a:lnTo>
                <a:lnTo>
                  <a:pt x="345" y="105"/>
                </a:lnTo>
                <a:lnTo>
                  <a:pt x="318" y="121"/>
                </a:lnTo>
                <a:lnTo>
                  <a:pt x="305" y="144"/>
                </a:lnTo>
                <a:lnTo>
                  <a:pt x="282" y="160"/>
                </a:lnTo>
                <a:lnTo>
                  <a:pt x="284" y="179"/>
                </a:lnTo>
                <a:lnTo>
                  <a:pt x="280" y="200"/>
                </a:lnTo>
                <a:lnTo>
                  <a:pt x="274" y="208"/>
                </a:lnTo>
                <a:lnTo>
                  <a:pt x="257" y="208"/>
                </a:lnTo>
                <a:lnTo>
                  <a:pt x="247" y="210"/>
                </a:lnTo>
                <a:lnTo>
                  <a:pt x="240" y="225"/>
                </a:lnTo>
                <a:lnTo>
                  <a:pt x="228" y="228"/>
                </a:lnTo>
                <a:lnTo>
                  <a:pt x="224" y="222"/>
                </a:lnTo>
                <a:lnTo>
                  <a:pt x="200" y="239"/>
                </a:lnTo>
                <a:lnTo>
                  <a:pt x="178" y="288"/>
                </a:lnTo>
                <a:lnTo>
                  <a:pt x="168" y="320"/>
                </a:lnTo>
                <a:lnTo>
                  <a:pt x="158" y="359"/>
                </a:lnTo>
                <a:lnTo>
                  <a:pt x="149" y="387"/>
                </a:lnTo>
                <a:lnTo>
                  <a:pt x="132" y="393"/>
                </a:lnTo>
                <a:lnTo>
                  <a:pt x="133" y="412"/>
                </a:lnTo>
                <a:lnTo>
                  <a:pt x="119" y="449"/>
                </a:lnTo>
                <a:lnTo>
                  <a:pt x="100" y="474"/>
                </a:lnTo>
                <a:lnTo>
                  <a:pt x="69" y="504"/>
                </a:lnTo>
                <a:lnTo>
                  <a:pt x="24" y="553"/>
                </a:lnTo>
                <a:lnTo>
                  <a:pt x="2" y="589"/>
                </a:lnTo>
                <a:lnTo>
                  <a:pt x="0" y="607"/>
                </a:lnTo>
                <a:lnTo>
                  <a:pt x="10" y="626"/>
                </a:lnTo>
                <a:lnTo>
                  <a:pt x="15" y="651"/>
                </a:lnTo>
                <a:lnTo>
                  <a:pt x="17" y="666"/>
                </a:lnTo>
                <a:lnTo>
                  <a:pt x="23" y="691"/>
                </a:lnTo>
                <a:lnTo>
                  <a:pt x="30" y="718"/>
                </a:lnTo>
                <a:lnTo>
                  <a:pt x="43" y="744"/>
                </a:lnTo>
                <a:lnTo>
                  <a:pt x="56" y="776"/>
                </a:lnTo>
                <a:lnTo>
                  <a:pt x="61" y="810"/>
                </a:lnTo>
                <a:lnTo>
                  <a:pt x="60" y="835"/>
                </a:lnTo>
                <a:lnTo>
                  <a:pt x="56" y="856"/>
                </a:lnTo>
                <a:lnTo>
                  <a:pt x="34" y="876"/>
                </a:lnTo>
                <a:lnTo>
                  <a:pt x="14" y="899"/>
                </a:lnTo>
                <a:close/>
              </a:path>
            </a:pathLst>
          </a:custGeom>
          <a:solidFill>
            <a:srgbClr val="CCFFCC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994" name="Freeform 50"/>
          <p:cNvSpPr>
            <a:spLocks/>
          </p:cNvSpPr>
          <p:nvPr/>
        </p:nvSpPr>
        <p:spPr bwMode="auto">
          <a:xfrm>
            <a:off x="3221038" y="3181350"/>
            <a:ext cx="239712" cy="768350"/>
          </a:xfrm>
          <a:custGeom>
            <a:avLst/>
            <a:gdLst/>
            <a:ahLst/>
            <a:cxnLst>
              <a:cxn ang="0">
                <a:pos x="0" y="1111"/>
              </a:cxn>
              <a:cxn ang="0">
                <a:pos x="18" y="1187"/>
              </a:cxn>
              <a:cxn ang="0">
                <a:pos x="36" y="1193"/>
              </a:cxn>
              <a:cxn ang="0">
                <a:pos x="36" y="1253"/>
              </a:cxn>
              <a:cxn ang="0">
                <a:pos x="48" y="1272"/>
              </a:cxn>
              <a:cxn ang="0">
                <a:pos x="36" y="1367"/>
              </a:cxn>
              <a:cxn ang="0">
                <a:pos x="46" y="1397"/>
              </a:cxn>
              <a:cxn ang="0">
                <a:pos x="46" y="1452"/>
              </a:cxn>
              <a:cxn ang="0">
                <a:pos x="88" y="1420"/>
              </a:cxn>
              <a:cxn ang="0">
                <a:pos x="141" y="1249"/>
              </a:cxn>
              <a:cxn ang="0">
                <a:pos x="140" y="1232"/>
              </a:cxn>
              <a:cxn ang="0">
                <a:pos x="173" y="1108"/>
              </a:cxn>
              <a:cxn ang="0">
                <a:pos x="186" y="1053"/>
              </a:cxn>
              <a:cxn ang="0">
                <a:pos x="176" y="1014"/>
              </a:cxn>
              <a:cxn ang="0">
                <a:pos x="218" y="966"/>
              </a:cxn>
              <a:cxn ang="0">
                <a:pos x="212" y="934"/>
              </a:cxn>
              <a:cxn ang="0">
                <a:pos x="232" y="872"/>
              </a:cxn>
              <a:cxn ang="0">
                <a:pos x="249" y="784"/>
              </a:cxn>
              <a:cxn ang="0">
                <a:pos x="261" y="705"/>
              </a:cxn>
              <a:cxn ang="0">
                <a:pos x="315" y="658"/>
              </a:cxn>
              <a:cxn ang="0">
                <a:pos x="303" y="593"/>
              </a:cxn>
              <a:cxn ang="0">
                <a:pos x="324" y="556"/>
              </a:cxn>
              <a:cxn ang="0">
                <a:pos x="305" y="495"/>
              </a:cxn>
              <a:cxn ang="0">
                <a:pos x="341" y="451"/>
              </a:cxn>
              <a:cxn ang="0">
                <a:pos x="328" y="428"/>
              </a:cxn>
              <a:cxn ang="0">
                <a:pos x="357" y="399"/>
              </a:cxn>
              <a:cxn ang="0">
                <a:pos x="379" y="310"/>
              </a:cxn>
              <a:cxn ang="0">
                <a:pos x="408" y="238"/>
              </a:cxn>
              <a:cxn ang="0">
                <a:pos x="422" y="169"/>
              </a:cxn>
              <a:cxn ang="0">
                <a:pos x="402" y="138"/>
              </a:cxn>
              <a:cxn ang="0">
                <a:pos x="406" y="95"/>
              </a:cxn>
              <a:cxn ang="0">
                <a:pos x="423" y="79"/>
              </a:cxn>
              <a:cxn ang="0">
                <a:pos x="454" y="72"/>
              </a:cxn>
              <a:cxn ang="0">
                <a:pos x="439" y="3"/>
              </a:cxn>
              <a:cxn ang="0">
                <a:pos x="425" y="35"/>
              </a:cxn>
              <a:cxn ang="0">
                <a:pos x="409" y="0"/>
              </a:cxn>
              <a:cxn ang="0">
                <a:pos x="362" y="58"/>
              </a:cxn>
              <a:cxn ang="0">
                <a:pos x="333" y="114"/>
              </a:cxn>
              <a:cxn ang="0">
                <a:pos x="337" y="159"/>
              </a:cxn>
              <a:cxn ang="0">
                <a:pos x="341" y="190"/>
              </a:cxn>
              <a:cxn ang="0">
                <a:pos x="310" y="220"/>
              </a:cxn>
              <a:cxn ang="0">
                <a:pos x="314" y="261"/>
              </a:cxn>
              <a:cxn ang="0">
                <a:pos x="297" y="347"/>
              </a:cxn>
              <a:cxn ang="0">
                <a:pos x="269" y="402"/>
              </a:cxn>
              <a:cxn ang="0">
                <a:pos x="259" y="468"/>
              </a:cxn>
              <a:cxn ang="0">
                <a:pos x="222" y="548"/>
              </a:cxn>
              <a:cxn ang="0">
                <a:pos x="202" y="609"/>
              </a:cxn>
              <a:cxn ang="0">
                <a:pos x="159" y="620"/>
              </a:cxn>
              <a:cxn ang="0">
                <a:pos x="121" y="699"/>
              </a:cxn>
              <a:cxn ang="0">
                <a:pos x="92" y="781"/>
              </a:cxn>
              <a:cxn ang="0">
                <a:pos x="69" y="856"/>
              </a:cxn>
              <a:cxn ang="0">
                <a:pos x="61" y="892"/>
              </a:cxn>
              <a:cxn ang="0">
                <a:pos x="29" y="994"/>
              </a:cxn>
              <a:cxn ang="0">
                <a:pos x="0" y="1111"/>
              </a:cxn>
            </a:cxnLst>
            <a:rect l="0" t="0" r="r" b="b"/>
            <a:pathLst>
              <a:path w="454" h="1452">
                <a:moveTo>
                  <a:pt x="0" y="1111"/>
                </a:moveTo>
                <a:lnTo>
                  <a:pt x="18" y="1187"/>
                </a:lnTo>
                <a:lnTo>
                  <a:pt x="36" y="1193"/>
                </a:lnTo>
                <a:lnTo>
                  <a:pt x="36" y="1253"/>
                </a:lnTo>
                <a:lnTo>
                  <a:pt x="48" y="1272"/>
                </a:lnTo>
                <a:lnTo>
                  <a:pt x="36" y="1367"/>
                </a:lnTo>
                <a:lnTo>
                  <a:pt x="46" y="1397"/>
                </a:lnTo>
                <a:lnTo>
                  <a:pt x="46" y="1452"/>
                </a:lnTo>
                <a:lnTo>
                  <a:pt x="88" y="1420"/>
                </a:lnTo>
                <a:lnTo>
                  <a:pt x="141" y="1249"/>
                </a:lnTo>
                <a:lnTo>
                  <a:pt x="140" y="1232"/>
                </a:lnTo>
                <a:lnTo>
                  <a:pt x="173" y="1108"/>
                </a:lnTo>
                <a:lnTo>
                  <a:pt x="186" y="1053"/>
                </a:lnTo>
                <a:lnTo>
                  <a:pt x="176" y="1014"/>
                </a:lnTo>
                <a:lnTo>
                  <a:pt x="218" y="966"/>
                </a:lnTo>
                <a:lnTo>
                  <a:pt x="212" y="934"/>
                </a:lnTo>
                <a:lnTo>
                  <a:pt x="232" y="872"/>
                </a:lnTo>
                <a:lnTo>
                  <a:pt x="249" y="784"/>
                </a:lnTo>
                <a:lnTo>
                  <a:pt x="261" y="705"/>
                </a:lnTo>
                <a:lnTo>
                  <a:pt x="315" y="658"/>
                </a:lnTo>
                <a:lnTo>
                  <a:pt x="303" y="593"/>
                </a:lnTo>
                <a:lnTo>
                  <a:pt x="324" y="556"/>
                </a:lnTo>
                <a:lnTo>
                  <a:pt x="305" y="495"/>
                </a:lnTo>
                <a:lnTo>
                  <a:pt x="341" y="451"/>
                </a:lnTo>
                <a:lnTo>
                  <a:pt x="328" y="428"/>
                </a:lnTo>
                <a:lnTo>
                  <a:pt x="357" y="399"/>
                </a:lnTo>
                <a:lnTo>
                  <a:pt x="379" y="310"/>
                </a:lnTo>
                <a:lnTo>
                  <a:pt x="408" y="238"/>
                </a:lnTo>
                <a:lnTo>
                  <a:pt x="422" y="169"/>
                </a:lnTo>
                <a:lnTo>
                  <a:pt x="402" y="138"/>
                </a:lnTo>
                <a:lnTo>
                  <a:pt x="406" y="95"/>
                </a:lnTo>
                <a:lnTo>
                  <a:pt x="423" y="79"/>
                </a:lnTo>
                <a:lnTo>
                  <a:pt x="454" y="72"/>
                </a:lnTo>
                <a:lnTo>
                  <a:pt x="439" y="3"/>
                </a:lnTo>
                <a:lnTo>
                  <a:pt x="425" y="35"/>
                </a:lnTo>
                <a:lnTo>
                  <a:pt x="409" y="0"/>
                </a:lnTo>
                <a:lnTo>
                  <a:pt x="362" y="58"/>
                </a:lnTo>
                <a:lnTo>
                  <a:pt x="333" y="114"/>
                </a:lnTo>
                <a:lnTo>
                  <a:pt x="337" y="159"/>
                </a:lnTo>
                <a:lnTo>
                  <a:pt x="341" y="190"/>
                </a:lnTo>
                <a:lnTo>
                  <a:pt x="310" y="220"/>
                </a:lnTo>
                <a:lnTo>
                  <a:pt x="314" y="261"/>
                </a:lnTo>
                <a:lnTo>
                  <a:pt x="297" y="347"/>
                </a:lnTo>
                <a:lnTo>
                  <a:pt x="269" y="402"/>
                </a:lnTo>
                <a:lnTo>
                  <a:pt x="259" y="468"/>
                </a:lnTo>
                <a:lnTo>
                  <a:pt x="222" y="548"/>
                </a:lnTo>
                <a:lnTo>
                  <a:pt x="202" y="609"/>
                </a:lnTo>
                <a:lnTo>
                  <a:pt x="159" y="620"/>
                </a:lnTo>
                <a:lnTo>
                  <a:pt x="121" y="699"/>
                </a:lnTo>
                <a:lnTo>
                  <a:pt x="92" y="781"/>
                </a:lnTo>
                <a:lnTo>
                  <a:pt x="69" y="856"/>
                </a:lnTo>
                <a:lnTo>
                  <a:pt x="61" y="892"/>
                </a:lnTo>
                <a:lnTo>
                  <a:pt x="29" y="994"/>
                </a:lnTo>
                <a:lnTo>
                  <a:pt x="0" y="1111"/>
                </a:lnTo>
                <a:close/>
              </a:path>
            </a:pathLst>
          </a:custGeom>
          <a:solidFill>
            <a:srgbClr val="CCFFCC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995" name="Freeform 51"/>
          <p:cNvSpPr>
            <a:spLocks/>
          </p:cNvSpPr>
          <p:nvPr/>
        </p:nvSpPr>
        <p:spPr bwMode="auto">
          <a:xfrm>
            <a:off x="6142038" y="5780088"/>
            <a:ext cx="2922587" cy="998537"/>
          </a:xfrm>
          <a:custGeom>
            <a:avLst/>
            <a:gdLst/>
            <a:ahLst/>
            <a:cxnLst>
              <a:cxn ang="0">
                <a:pos x="5524" y="0"/>
              </a:cxn>
              <a:cxn ang="0">
                <a:pos x="5350" y="35"/>
              </a:cxn>
              <a:cxn ang="0">
                <a:pos x="5293" y="139"/>
              </a:cxn>
              <a:cxn ang="0">
                <a:pos x="5082" y="143"/>
              </a:cxn>
              <a:cxn ang="0">
                <a:pos x="5109" y="231"/>
              </a:cxn>
              <a:cxn ang="0">
                <a:pos x="5007" y="333"/>
              </a:cxn>
              <a:cxn ang="0">
                <a:pos x="4902" y="793"/>
              </a:cxn>
              <a:cxn ang="0">
                <a:pos x="5053" y="1046"/>
              </a:cxn>
              <a:cxn ang="0">
                <a:pos x="5020" y="1204"/>
              </a:cxn>
              <a:cxn ang="0">
                <a:pos x="4886" y="1164"/>
              </a:cxn>
              <a:cxn ang="0">
                <a:pos x="4834" y="1052"/>
              </a:cxn>
              <a:cxn ang="0">
                <a:pos x="4691" y="974"/>
              </a:cxn>
              <a:cxn ang="0">
                <a:pos x="4476" y="1091"/>
              </a:cxn>
              <a:cxn ang="0">
                <a:pos x="4331" y="1043"/>
              </a:cxn>
              <a:cxn ang="0">
                <a:pos x="4239" y="1120"/>
              </a:cxn>
              <a:cxn ang="0">
                <a:pos x="4227" y="1203"/>
              </a:cxn>
              <a:cxn ang="0">
                <a:pos x="4140" y="1239"/>
              </a:cxn>
              <a:cxn ang="0">
                <a:pos x="4033" y="1147"/>
              </a:cxn>
              <a:cxn ang="0">
                <a:pos x="3963" y="983"/>
              </a:cxn>
              <a:cxn ang="0">
                <a:pos x="3882" y="963"/>
              </a:cxn>
              <a:cxn ang="0">
                <a:pos x="3835" y="1052"/>
              </a:cxn>
              <a:cxn ang="0">
                <a:pos x="3734" y="1098"/>
              </a:cxn>
              <a:cxn ang="0">
                <a:pos x="3704" y="1285"/>
              </a:cxn>
              <a:cxn ang="0">
                <a:pos x="3629" y="1248"/>
              </a:cxn>
              <a:cxn ang="0">
                <a:pos x="3577" y="1115"/>
              </a:cxn>
              <a:cxn ang="0">
                <a:pos x="3466" y="1120"/>
              </a:cxn>
              <a:cxn ang="0">
                <a:pos x="3396" y="1196"/>
              </a:cxn>
              <a:cxn ang="0">
                <a:pos x="3294" y="1052"/>
              </a:cxn>
              <a:cxn ang="0">
                <a:pos x="3196" y="1191"/>
              </a:cxn>
              <a:cxn ang="0">
                <a:pos x="3014" y="1157"/>
              </a:cxn>
              <a:cxn ang="0">
                <a:pos x="2977" y="1358"/>
              </a:cxn>
              <a:cxn ang="0">
                <a:pos x="2922" y="1332"/>
              </a:cxn>
              <a:cxn ang="0">
                <a:pos x="2931" y="1260"/>
              </a:cxn>
              <a:cxn ang="0">
                <a:pos x="2922" y="1204"/>
              </a:cxn>
              <a:cxn ang="0">
                <a:pos x="2773" y="1193"/>
              </a:cxn>
              <a:cxn ang="0">
                <a:pos x="2614" y="1260"/>
              </a:cxn>
              <a:cxn ang="0">
                <a:pos x="2616" y="1190"/>
              </a:cxn>
              <a:cxn ang="0">
                <a:pos x="2542" y="1183"/>
              </a:cxn>
              <a:cxn ang="0">
                <a:pos x="2508" y="1073"/>
              </a:cxn>
              <a:cxn ang="0">
                <a:pos x="2337" y="1121"/>
              </a:cxn>
              <a:cxn ang="0">
                <a:pos x="2121" y="1071"/>
              </a:cxn>
              <a:cxn ang="0">
                <a:pos x="1986" y="1104"/>
              </a:cxn>
              <a:cxn ang="0">
                <a:pos x="1963" y="1053"/>
              </a:cxn>
              <a:cxn ang="0">
                <a:pos x="1780" y="1079"/>
              </a:cxn>
              <a:cxn ang="0">
                <a:pos x="1707" y="1022"/>
              </a:cxn>
              <a:cxn ang="0">
                <a:pos x="1319" y="1079"/>
              </a:cxn>
              <a:cxn ang="0">
                <a:pos x="1053" y="1076"/>
              </a:cxn>
              <a:cxn ang="0">
                <a:pos x="861" y="1180"/>
              </a:cxn>
              <a:cxn ang="0">
                <a:pos x="512" y="1250"/>
              </a:cxn>
              <a:cxn ang="0">
                <a:pos x="456" y="1443"/>
              </a:cxn>
              <a:cxn ang="0">
                <a:pos x="309" y="1623"/>
              </a:cxn>
              <a:cxn ang="0">
                <a:pos x="250" y="1663"/>
              </a:cxn>
              <a:cxn ang="0">
                <a:pos x="202" y="1607"/>
              </a:cxn>
              <a:cxn ang="0">
                <a:pos x="36" y="1624"/>
              </a:cxn>
              <a:cxn ang="0">
                <a:pos x="0" y="1670"/>
              </a:cxn>
              <a:cxn ang="0">
                <a:pos x="42" y="1773"/>
              </a:cxn>
              <a:cxn ang="0">
                <a:pos x="12" y="1768"/>
              </a:cxn>
              <a:cxn ang="0">
                <a:pos x="82" y="1888"/>
              </a:cxn>
              <a:cxn ang="0">
                <a:pos x="5524" y="1888"/>
              </a:cxn>
              <a:cxn ang="0">
                <a:pos x="5524" y="0"/>
              </a:cxn>
              <a:cxn ang="0">
                <a:pos x="5524" y="0"/>
              </a:cxn>
            </a:cxnLst>
            <a:rect l="0" t="0" r="r" b="b"/>
            <a:pathLst>
              <a:path w="5524" h="1888">
                <a:moveTo>
                  <a:pt x="5524" y="0"/>
                </a:moveTo>
                <a:lnTo>
                  <a:pt x="5350" y="35"/>
                </a:lnTo>
                <a:lnTo>
                  <a:pt x="5293" y="139"/>
                </a:lnTo>
                <a:lnTo>
                  <a:pt x="5082" y="143"/>
                </a:lnTo>
                <a:lnTo>
                  <a:pt x="5109" y="231"/>
                </a:lnTo>
                <a:lnTo>
                  <a:pt x="5007" y="333"/>
                </a:lnTo>
                <a:lnTo>
                  <a:pt x="4902" y="793"/>
                </a:lnTo>
                <a:lnTo>
                  <a:pt x="5053" y="1046"/>
                </a:lnTo>
                <a:lnTo>
                  <a:pt x="5020" y="1204"/>
                </a:lnTo>
                <a:lnTo>
                  <a:pt x="4886" y="1164"/>
                </a:lnTo>
                <a:lnTo>
                  <a:pt x="4834" y="1052"/>
                </a:lnTo>
                <a:lnTo>
                  <a:pt x="4691" y="974"/>
                </a:lnTo>
                <a:lnTo>
                  <a:pt x="4476" y="1091"/>
                </a:lnTo>
                <a:lnTo>
                  <a:pt x="4331" y="1043"/>
                </a:lnTo>
                <a:lnTo>
                  <a:pt x="4239" y="1120"/>
                </a:lnTo>
                <a:lnTo>
                  <a:pt x="4227" y="1203"/>
                </a:lnTo>
                <a:lnTo>
                  <a:pt x="4140" y="1239"/>
                </a:lnTo>
                <a:lnTo>
                  <a:pt x="4033" y="1147"/>
                </a:lnTo>
                <a:lnTo>
                  <a:pt x="3963" y="983"/>
                </a:lnTo>
                <a:lnTo>
                  <a:pt x="3882" y="963"/>
                </a:lnTo>
                <a:lnTo>
                  <a:pt x="3835" y="1052"/>
                </a:lnTo>
                <a:lnTo>
                  <a:pt x="3734" y="1098"/>
                </a:lnTo>
                <a:lnTo>
                  <a:pt x="3704" y="1285"/>
                </a:lnTo>
                <a:lnTo>
                  <a:pt x="3629" y="1248"/>
                </a:lnTo>
                <a:lnTo>
                  <a:pt x="3577" y="1115"/>
                </a:lnTo>
                <a:lnTo>
                  <a:pt x="3466" y="1120"/>
                </a:lnTo>
                <a:lnTo>
                  <a:pt x="3396" y="1196"/>
                </a:lnTo>
                <a:lnTo>
                  <a:pt x="3294" y="1052"/>
                </a:lnTo>
                <a:lnTo>
                  <a:pt x="3196" y="1191"/>
                </a:lnTo>
                <a:lnTo>
                  <a:pt x="3014" y="1157"/>
                </a:lnTo>
                <a:lnTo>
                  <a:pt x="2977" y="1358"/>
                </a:lnTo>
                <a:lnTo>
                  <a:pt x="2922" y="1332"/>
                </a:lnTo>
                <a:lnTo>
                  <a:pt x="2931" y="1260"/>
                </a:lnTo>
                <a:lnTo>
                  <a:pt x="2922" y="1204"/>
                </a:lnTo>
                <a:lnTo>
                  <a:pt x="2773" y="1193"/>
                </a:lnTo>
                <a:lnTo>
                  <a:pt x="2614" y="1260"/>
                </a:lnTo>
                <a:lnTo>
                  <a:pt x="2616" y="1190"/>
                </a:lnTo>
                <a:lnTo>
                  <a:pt x="2542" y="1183"/>
                </a:lnTo>
                <a:lnTo>
                  <a:pt x="2508" y="1073"/>
                </a:lnTo>
                <a:lnTo>
                  <a:pt x="2337" y="1121"/>
                </a:lnTo>
                <a:lnTo>
                  <a:pt x="2121" y="1071"/>
                </a:lnTo>
                <a:lnTo>
                  <a:pt x="1986" y="1104"/>
                </a:lnTo>
                <a:lnTo>
                  <a:pt x="1963" y="1053"/>
                </a:lnTo>
                <a:lnTo>
                  <a:pt x="1780" y="1079"/>
                </a:lnTo>
                <a:lnTo>
                  <a:pt x="1707" y="1022"/>
                </a:lnTo>
                <a:lnTo>
                  <a:pt x="1319" y="1079"/>
                </a:lnTo>
                <a:lnTo>
                  <a:pt x="1053" y="1076"/>
                </a:lnTo>
                <a:lnTo>
                  <a:pt x="861" y="1180"/>
                </a:lnTo>
                <a:lnTo>
                  <a:pt x="512" y="1250"/>
                </a:lnTo>
                <a:lnTo>
                  <a:pt x="456" y="1443"/>
                </a:lnTo>
                <a:lnTo>
                  <a:pt x="309" y="1623"/>
                </a:lnTo>
                <a:lnTo>
                  <a:pt x="250" y="1663"/>
                </a:lnTo>
                <a:lnTo>
                  <a:pt x="202" y="1607"/>
                </a:lnTo>
                <a:lnTo>
                  <a:pt x="36" y="1624"/>
                </a:lnTo>
                <a:lnTo>
                  <a:pt x="0" y="1670"/>
                </a:lnTo>
                <a:lnTo>
                  <a:pt x="42" y="1773"/>
                </a:lnTo>
                <a:lnTo>
                  <a:pt x="12" y="1768"/>
                </a:lnTo>
                <a:lnTo>
                  <a:pt x="82" y="1888"/>
                </a:lnTo>
                <a:lnTo>
                  <a:pt x="5524" y="1888"/>
                </a:lnTo>
                <a:lnTo>
                  <a:pt x="5524" y="0"/>
                </a:lnTo>
                <a:lnTo>
                  <a:pt x="5524" y="0"/>
                </a:lnTo>
                <a:close/>
              </a:path>
            </a:pathLst>
          </a:custGeom>
          <a:solidFill>
            <a:srgbClr val="CCFF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996" name="Freeform 52"/>
          <p:cNvSpPr>
            <a:spLocks/>
          </p:cNvSpPr>
          <p:nvPr/>
        </p:nvSpPr>
        <p:spPr bwMode="auto">
          <a:xfrm>
            <a:off x="6142038" y="5780088"/>
            <a:ext cx="2922587" cy="998537"/>
          </a:xfrm>
          <a:custGeom>
            <a:avLst/>
            <a:gdLst/>
            <a:ahLst/>
            <a:cxnLst>
              <a:cxn ang="0">
                <a:pos x="5524" y="0"/>
              </a:cxn>
              <a:cxn ang="0">
                <a:pos x="5350" y="35"/>
              </a:cxn>
              <a:cxn ang="0">
                <a:pos x="5293" y="139"/>
              </a:cxn>
              <a:cxn ang="0">
                <a:pos x="5082" y="143"/>
              </a:cxn>
              <a:cxn ang="0">
                <a:pos x="5109" y="231"/>
              </a:cxn>
              <a:cxn ang="0">
                <a:pos x="5007" y="333"/>
              </a:cxn>
              <a:cxn ang="0">
                <a:pos x="4902" y="793"/>
              </a:cxn>
              <a:cxn ang="0">
                <a:pos x="5053" y="1046"/>
              </a:cxn>
              <a:cxn ang="0">
                <a:pos x="5020" y="1204"/>
              </a:cxn>
              <a:cxn ang="0">
                <a:pos x="4886" y="1164"/>
              </a:cxn>
              <a:cxn ang="0">
                <a:pos x="4834" y="1052"/>
              </a:cxn>
              <a:cxn ang="0">
                <a:pos x="4691" y="974"/>
              </a:cxn>
              <a:cxn ang="0">
                <a:pos x="4476" y="1091"/>
              </a:cxn>
              <a:cxn ang="0">
                <a:pos x="4331" y="1043"/>
              </a:cxn>
              <a:cxn ang="0">
                <a:pos x="4239" y="1120"/>
              </a:cxn>
              <a:cxn ang="0">
                <a:pos x="4227" y="1203"/>
              </a:cxn>
              <a:cxn ang="0">
                <a:pos x="4140" y="1239"/>
              </a:cxn>
              <a:cxn ang="0">
                <a:pos x="4033" y="1147"/>
              </a:cxn>
              <a:cxn ang="0">
                <a:pos x="3963" y="983"/>
              </a:cxn>
              <a:cxn ang="0">
                <a:pos x="3882" y="963"/>
              </a:cxn>
              <a:cxn ang="0">
                <a:pos x="3835" y="1052"/>
              </a:cxn>
              <a:cxn ang="0">
                <a:pos x="3734" y="1098"/>
              </a:cxn>
              <a:cxn ang="0">
                <a:pos x="3704" y="1285"/>
              </a:cxn>
              <a:cxn ang="0">
                <a:pos x="3629" y="1248"/>
              </a:cxn>
              <a:cxn ang="0">
                <a:pos x="3577" y="1115"/>
              </a:cxn>
              <a:cxn ang="0">
                <a:pos x="3466" y="1120"/>
              </a:cxn>
              <a:cxn ang="0">
                <a:pos x="3396" y="1196"/>
              </a:cxn>
              <a:cxn ang="0">
                <a:pos x="3294" y="1052"/>
              </a:cxn>
              <a:cxn ang="0">
                <a:pos x="3196" y="1191"/>
              </a:cxn>
              <a:cxn ang="0">
                <a:pos x="3014" y="1157"/>
              </a:cxn>
              <a:cxn ang="0">
                <a:pos x="2977" y="1358"/>
              </a:cxn>
              <a:cxn ang="0">
                <a:pos x="2922" y="1332"/>
              </a:cxn>
              <a:cxn ang="0">
                <a:pos x="2931" y="1260"/>
              </a:cxn>
              <a:cxn ang="0">
                <a:pos x="2922" y="1204"/>
              </a:cxn>
              <a:cxn ang="0">
                <a:pos x="2773" y="1193"/>
              </a:cxn>
              <a:cxn ang="0">
                <a:pos x="2614" y="1260"/>
              </a:cxn>
              <a:cxn ang="0">
                <a:pos x="2616" y="1190"/>
              </a:cxn>
              <a:cxn ang="0">
                <a:pos x="2542" y="1183"/>
              </a:cxn>
              <a:cxn ang="0">
                <a:pos x="2508" y="1073"/>
              </a:cxn>
              <a:cxn ang="0">
                <a:pos x="2337" y="1121"/>
              </a:cxn>
              <a:cxn ang="0">
                <a:pos x="2121" y="1071"/>
              </a:cxn>
              <a:cxn ang="0">
                <a:pos x="1986" y="1104"/>
              </a:cxn>
              <a:cxn ang="0">
                <a:pos x="1963" y="1053"/>
              </a:cxn>
              <a:cxn ang="0">
                <a:pos x="1780" y="1079"/>
              </a:cxn>
              <a:cxn ang="0">
                <a:pos x="1707" y="1022"/>
              </a:cxn>
              <a:cxn ang="0">
                <a:pos x="1319" y="1079"/>
              </a:cxn>
              <a:cxn ang="0">
                <a:pos x="1053" y="1076"/>
              </a:cxn>
              <a:cxn ang="0">
                <a:pos x="861" y="1180"/>
              </a:cxn>
              <a:cxn ang="0">
                <a:pos x="512" y="1250"/>
              </a:cxn>
              <a:cxn ang="0">
                <a:pos x="456" y="1443"/>
              </a:cxn>
              <a:cxn ang="0">
                <a:pos x="309" y="1623"/>
              </a:cxn>
              <a:cxn ang="0">
                <a:pos x="250" y="1663"/>
              </a:cxn>
              <a:cxn ang="0">
                <a:pos x="202" y="1607"/>
              </a:cxn>
              <a:cxn ang="0">
                <a:pos x="36" y="1624"/>
              </a:cxn>
              <a:cxn ang="0">
                <a:pos x="0" y="1670"/>
              </a:cxn>
              <a:cxn ang="0">
                <a:pos x="42" y="1773"/>
              </a:cxn>
              <a:cxn ang="0">
                <a:pos x="12" y="1768"/>
              </a:cxn>
              <a:cxn ang="0">
                <a:pos x="82" y="1888"/>
              </a:cxn>
              <a:cxn ang="0">
                <a:pos x="5524" y="1888"/>
              </a:cxn>
              <a:cxn ang="0">
                <a:pos x="5524" y="0"/>
              </a:cxn>
            </a:cxnLst>
            <a:rect l="0" t="0" r="r" b="b"/>
            <a:pathLst>
              <a:path w="5524" h="1888">
                <a:moveTo>
                  <a:pt x="5524" y="0"/>
                </a:moveTo>
                <a:lnTo>
                  <a:pt x="5350" y="35"/>
                </a:lnTo>
                <a:lnTo>
                  <a:pt x="5293" y="139"/>
                </a:lnTo>
                <a:lnTo>
                  <a:pt x="5082" y="143"/>
                </a:lnTo>
                <a:lnTo>
                  <a:pt x="5109" y="231"/>
                </a:lnTo>
                <a:lnTo>
                  <a:pt x="5007" y="333"/>
                </a:lnTo>
                <a:lnTo>
                  <a:pt x="4902" y="793"/>
                </a:lnTo>
                <a:lnTo>
                  <a:pt x="5053" y="1046"/>
                </a:lnTo>
                <a:lnTo>
                  <a:pt x="5020" y="1204"/>
                </a:lnTo>
                <a:lnTo>
                  <a:pt x="4886" y="1164"/>
                </a:lnTo>
                <a:lnTo>
                  <a:pt x="4834" y="1052"/>
                </a:lnTo>
                <a:lnTo>
                  <a:pt x="4691" y="974"/>
                </a:lnTo>
                <a:lnTo>
                  <a:pt x="4476" y="1091"/>
                </a:lnTo>
                <a:lnTo>
                  <a:pt x="4331" y="1043"/>
                </a:lnTo>
                <a:lnTo>
                  <a:pt x="4239" y="1120"/>
                </a:lnTo>
                <a:lnTo>
                  <a:pt x="4227" y="1203"/>
                </a:lnTo>
                <a:lnTo>
                  <a:pt x="4140" y="1239"/>
                </a:lnTo>
                <a:lnTo>
                  <a:pt x="4033" y="1147"/>
                </a:lnTo>
                <a:lnTo>
                  <a:pt x="3963" y="983"/>
                </a:lnTo>
                <a:lnTo>
                  <a:pt x="3882" y="963"/>
                </a:lnTo>
                <a:lnTo>
                  <a:pt x="3835" y="1052"/>
                </a:lnTo>
                <a:lnTo>
                  <a:pt x="3734" y="1098"/>
                </a:lnTo>
                <a:lnTo>
                  <a:pt x="3704" y="1285"/>
                </a:lnTo>
                <a:lnTo>
                  <a:pt x="3629" y="1248"/>
                </a:lnTo>
                <a:lnTo>
                  <a:pt x="3577" y="1115"/>
                </a:lnTo>
                <a:lnTo>
                  <a:pt x="3466" y="1120"/>
                </a:lnTo>
                <a:lnTo>
                  <a:pt x="3396" y="1196"/>
                </a:lnTo>
                <a:lnTo>
                  <a:pt x="3294" y="1052"/>
                </a:lnTo>
                <a:lnTo>
                  <a:pt x="3196" y="1191"/>
                </a:lnTo>
                <a:lnTo>
                  <a:pt x="3014" y="1157"/>
                </a:lnTo>
                <a:lnTo>
                  <a:pt x="2977" y="1358"/>
                </a:lnTo>
                <a:lnTo>
                  <a:pt x="2922" y="1332"/>
                </a:lnTo>
                <a:lnTo>
                  <a:pt x="2931" y="1260"/>
                </a:lnTo>
                <a:lnTo>
                  <a:pt x="2922" y="1204"/>
                </a:lnTo>
                <a:lnTo>
                  <a:pt x="2773" y="1193"/>
                </a:lnTo>
                <a:lnTo>
                  <a:pt x="2614" y="1260"/>
                </a:lnTo>
                <a:lnTo>
                  <a:pt x="2616" y="1190"/>
                </a:lnTo>
                <a:lnTo>
                  <a:pt x="2542" y="1183"/>
                </a:lnTo>
                <a:lnTo>
                  <a:pt x="2508" y="1073"/>
                </a:lnTo>
                <a:lnTo>
                  <a:pt x="2337" y="1121"/>
                </a:lnTo>
                <a:lnTo>
                  <a:pt x="2121" y="1071"/>
                </a:lnTo>
                <a:lnTo>
                  <a:pt x="1986" y="1104"/>
                </a:lnTo>
                <a:lnTo>
                  <a:pt x="1963" y="1053"/>
                </a:lnTo>
                <a:lnTo>
                  <a:pt x="1780" y="1079"/>
                </a:lnTo>
                <a:lnTo>
                  <a:pt x="1707" y="1022"/>
                </a:lnTo>
                <a:lnTo>
                  <a:pt x="1319" y="1079"/>
                </a:lnTo>
                <a:lnTo>
                  <a:pt x="1053" y="1076"/>
                </a:lnTo>
                <a:lnTo>
                  <a:pt x="861" y="1180"/>
                </a:lnTo>
                <a:lnTo>
                  <a:pt x="512" y="1250"/>
                </a:lnTo>
                <a:lnTo>
                  <a:pt x="456" y="1443"/>
                </a:lnTo>
                <a:lnTo>
                  <a:pt x="309" y="1623"/>
                </a:lnTo>
                <a:lnTo>
                  <a:pt x="250" y="1663"/>
                </a:lnTo>
                <a:lnTo>
                  <a:pt x="202" y="1607"/>
                </a:lnTo>
                <a:lnTo>
                  <a:pt x="36" y="1624"/>
                </a:lnTo>
                <a:lnTo>
                  <a:pt x="0" y="1670"/>
                </a:lnTo>
                <a:lnTo>
                  <a:pt x="42" y="1773"/>
                </a:lnTo>
                <a:lnTo>
                  <a:pt x="12" y="1768"/>
                </a:lnTo>
                <a:lnTo>
                  <a:pt x="82" y="1888"/>
                </a:lnTo>
                <a:lnTo>
                  <a:pt x="5524" y="1888"/>
                </a:lnTo>
                <a:lnTo>
                  <a:pt x="5524" y="0"/>
                </a:lnTo>
                <a:close/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997" name="Freeform 53"/>
          <p:cNvSpPr>
            <a:spLocks/>
          </p:cNvSpPr>
          <p:nvPr/>
        </p:nvSpPr>
        <p:spPr bwMode="auto">
          <a:xfrm>
            <a:off x="5894388" y="3478213"/>
            <a:ext cx="3170237" cy="3240087"/>
          </a:xfrm>
          <a:custGeom>
            <a:avLst/>
            <a:gdLst/>
            <a:ahLst/>
            <a:cxnLst>
              <a:cxn ang="0">
                <a:pos x="5679" y="3027"/>
              </a:cxn>
              <a:cxn ang="0">
                <a:pos x="5928" y="3122"/>
              </a:cxn>
              <a:cxn ang="0">
                <a:pos x="5846" y="2227"/>
              </a:cxn>
              <a:cxn ang="0">
                <a:pos x="5626" y="2049"/>
              </a:cxn>
              <a:cxn ang="0">
                <a:pos x="5051" y="1608"/>
              </a:cxn>
              <a:cxn ang="0">
                <a:pos x="4882" y="1407"/>
              </a:cxn>
              <a:cxn ang="0">
                <a:pos x="4678" y="1088"/>
              </a:cxn>
              <a:cxn ang="0">
                <a:pos x="4779" y="941"/>
              </a:cxn>
              <a:cxn ang="0">
                <a:pos x="4622" y="530"/>
              </a:cxn>
              <a:cxn ang="0">
                <a:pos x="4223" y="120"/>
              </a:cxn>
              <a:cxn ang="0">
                <a:pos x="3848" y="137"/>
              </a:cxn>
              <a:cxn ang="0">
                <a:pos x="3609" y="392"/>
              </a:cxn>
              <a:cxn ang="0">
                <a:pos x="3490" y="82"/>
              </a:cxn>
              <a:cxn ang="0">
                <a:pos x="3067" y="174"/>
              </a:cxn>
              <a:cxn ang="0">
                <a:pos x="2773" y="128"/>
              </a:cxn>
              <a:cxn ang="0">
                <a:pos x="2498" y="88"/>
              </a:cxn>
              <a:cxn ang="0">
                <a:pos x="2189" y="502"/>
              </a:cxn>
              <a:cxn ang="0">
                <a:pos x="1953" y="535"/>
              </a:cxn>
              <a:cxn ang="0">
                <a:pos x="1743" y="771"/>
              </a:cxn>
              <a:cxn ang="0">
                <a:pos x="1920" y="1187"/>
              </a:cxn>
              <a:cxn ang="0">
                <a:pos x="1861" y="1432"/>
              </a:cxn>
              <a:cxn ang="0">
                <a:pos x="1411" y="1736"/>
              </a:cxn>
              <a:cxn ang="0">
                <a:pos x="1347" y="1935"/>
              </a:cxn>
              <a:cxn ang="0">
                <a:pos x="1313" y="2513"/>
              </a:cxn>
              <a:cxn ang="0">
                <a:pos x="1505" y="2690"/>
              </a:cxn>
              <a:cxn ang="0">
                <a:pos x="1350" y="2617"/>
              </a:cxn>
              <a:cxn ang="0">
                <a:pos x="1104" y="2627"/>
              </a:cxn>
              <a:cxn ang="0">
                <a:pos x="872" y="2814"/>
              </a:cxn>
              <a:cxn ang="0">
                <a:pos x="746" y="3020"/>
              </a:cxn>
              <a:cxn ang="0">
                <a:pos x="454" y="3094"/>
              </a:cxn>
              <a:cxn ang="0">
                <a:pos x="101" y="3483"/>
              </a:cxn>
              <a:cxn ang="0">
                <a:pos x="408" y="4222"/>
              </a:cxn>
              <a:cxn ang="0">
                <a:pos x="508" y="4641"/>
              </a:cxn>
              <a:cxn ang="0">
                <a:pos x="162" y="4943"/>
              </a:cxn>
              <a:cxn ang="0">
                <a:pos x="290" y="5344"/>
              </a:cxn>
              <a:cxn ang="0">
                <a:pos x="408" y="5850"/>
              </a:cxn>
              <a:cxn ang="0">
                <a:pos x="510" y="6124"/>
              </a:cxn>
              <a:cxn ang="0">
                <a:pos x="670" y="5958"/>
              </a:cxn>
              <a:cxn ang="0">
                <a:pos x="924" y="5794"/>
              </a:cxn>
              <a:cxn ang="0">
                <a:pos x="1521" y="5427"/>
              </a:cxn>
              <a:cxn ang="0">
                <a:pos x="2248" y="5430"/>
              </a:cxn>
              <a:cxn ang="0">
                <a:pos x="2589" y="5422"/>
              </a:cxn>
              <a:cxn ang="0">
                <a:pos x="3010" y="5534"/>
              </a:cxn>
              <a:cxn ang="0">
                <a:pos x="3241" y="5544"/>
              </a:cxn>
              <a:cxn ang="0">
                <a:pos x="3390" y="5683"/>
              </a:cxn>
              <a:cxn ang="0">
                <a:pos x="3664" y="5542"/>
              </a:cxn>
              <a:cxn ang="0">
                <a:pos x="3934" y="5471"/>
              </a:cxn>
              <a:cxn ang="0">
                <a:pos x="4172" y="5636"/>
              </a:cxn>
              <a:cxn ang="0">
                <a:pos x="4350" y="5314"/>
              </a:cxn>
              <a:cxn ang="0">
                <a:pos x="4608" y="5590"/>
              </a:cxn>
              <a:cxn ang="0">
                <a:pos x="4799" y="5394"/>
              </a:cxn>
              <a:cxn ang="0">
                <a:pos x="5302" y="5403"/>
              </a:cxn>
              <a:cxn ang="0">
                <a:pos x="5521" y="5397"/>
              </a:cxn>
              <a:cxn ang="0">
                <a:pos x="5577" y="4582"/>
              </a:cxn>
              <a:cxn ang="0">
                <a:pos x="5818" y="4386"/>
              </a:cxn>
              <a:cxn ang="0">
                <a:pos x="5915" y="4107"/>
              </a:cxn>
              <a:cxn ang="0">
                <a:pos x="5895" y="3816"/>
              </a:cxn>
              <a:cxn ang="0">
                <a:pos x="5774" y="3529"/>
              </a:cxn>
            </a:cxnLst>
            <a:rect l="0" t="0" r="r" b="b"/>
            <a:pathLst>
              <a:path w="5992" h="6124">
                <a:moveTo>
                  <a:pt x="5543" y="3181"/>
                </a:moveTo>
                <a:lnTo>
                  <a:pt x="5551" y="3068"/>
                </a:lnTo>
                <a:lnTo>
                  <a:pt x="5679" y="3027"/>
                </a:lnTo>
                <a:lnTo>
                  <a:pt x="5795" y="3030"/>
                </a:lnTo>
                <a:lnTo>
                  <a:pt x="5832" y="3107"/>
                </a:lnTo>
                <a:lnTo>
                  <a:pt x="5928" y="3122"/>
                </a:lnTo>
                <a:lnTo>
                  <a:pt x="5992" y="3101"/>
                </a:lnTo>
                <a:lnTo>
                  <a:pt x="5992" y="2260"/>
                </a:lnTo>
                <a:lnTo>
                  <a:pt x="5846" y="2227"/>
                </a:lnTo>
                <a:lnTo>
                  <a:pt x="5713" y="2313"/>
                </a:lnTo>
                <a:lnTo>
                  <a:pt x="5615" y="2305"/>
                </a:lnTo>
                <a:lnTo>
                  <a:pt x="5626" y="2049"/>
                </a:lnTo>
                <a:lnTo>
                  <a:pt x="5526" y="1946"/>
                </a:lnTo>
                <a:lnTo>
                  <a:pt x="5202" y="1854"/>
                </a:lnTo>
                <a:lnTo>
                  <a:pt x="5051" y="1608"/>
                </a:lnTo>
                <a:lnTo>
                  <a:pt x="4961" y="1574"/>
                </a:lnTo>
                <a:lnTo>
                  <a:pt x="4992" y="1396"/>
                </a:lnTo>
                <a:lnTo>
                  <a:pt x="4882" y="1407"/>
                </a:lnTo>
                <a:lnTo>
                  <a:pt x="4854" y="1339"/>
                </a:lnTo>
                <a:lnTo>
                  <a:pt x="4682" y="1272"/>
                </a:lnTo>
                <a:lnTo>
                  <a:pt x="4678" y="1088"/>
                </a:lnTo>
                <a:lnTo>
                  <a:pt x="4746" y="1042"/>
                </a:lnTo>
                <a:lnTo>
                  <a:pt x="4713" y="968"/>
                </a:lnTo>
                <a:lnTo>
                  <a:pt x="4779" y="941"/>
                </a:lnTo>
                <a:lnTo>
                  <a:pt x="4734" y="825"/>
                </a:lnTo>
                <a:lnTo>
                  <a:pt x="4570" y="675"/>
                </a:lnTo>
                <a:lnTo>
                  <a:pt x="4622" y="530"/>
                </a:lnTo>
                <a:lnTo>
                  <a:pt x="4556" y="288"/>
                </a:lnTo>
                <a:lnTo>
                  <a:pt x="4451" y="323"/>
                </a:lnTo>
                <a:lnTo>
                  <a:pt x="4223" y="120"/>
                </a:lnTo>
                <a:lnTo>
                  <a:pt x="4036" y="78"/>
                </a:lnTo>
                <a:lnTo>
                  <a:pt x="3950" y="131"/>
                </a:lnTo>
                <a:lnTo>
                  <a:pt x="3848" y="137"/>
                </a:lnTo>
                <a:lnTo>
                  <a:pt x="3800" y="243"/>
                </a:lnTo>
                <a:lnTo>
                  <a:pt x="3731" y="249"/>
                </a:lnTo>
                <a:lnTo>
                  <a:pt x="3609" y="392"/>
                </a:lnTo>
                <a:lnTo>
                  <a:pt x="3497" y="289"/>
                </a:lnTo>
                <a:lnTo>
                  <a:pt x="3534" y="130"/>
                </a:lnTo>
                <a:lnTo>
                  <a:pt x="3490" y="82"/>
                </a:lnTo>
                <a:lnTo>
                  <a:pt x="3244" y="39"/>
                </a:lnTo>
                <a:lnTo>
                  <a:pt x="3128" y="176"/>
                </a:lnTo>
                <a:lnTo>
                  <a:pt x="3067" y="174"/>
                </a:lnTo>
                <a:lnTo>
                  <a:pt x="2963" y="20"/>
                </a:lnTo>
                <a:lnTo>
                  <a:pt x="2796" y="51"/>
                </a:lnTo>
                <a:lnTo>
                  <a:pt x="2773" y="128"/>
                </a:lnTo>
                <a:lnTo>
                  <a:pt x="2642" y="15"/>
                </a:lnTo>
                <a:lnTo>
                  <a:pt x="2606" y="0"/>
                </a:lnTo>
                <a:lnTo>
                  <a:pt x="2498" y="88"/>
                </a:lnTo>
                <a:lnTo>
                  <a:pt x="2359" y="350"/>
                </a:lnTo>
                <a:lnTo>
                  <a:pt x="2357" y="514"/>
                </a:lnTo>
                <a:lnTo>
                  <a:pt x="2189" y="502"/>
                </a:lnTo>
                <a:lnTo>
                  <a:pt x="2153" y="557"/>
                </a:lnTo>
                <a:lnTo>
                  <a:pt x="2058" y="501"/>
                </a:lnTo>
                <a:lnTo>
                  <a:pt x="1953" y="535"/>
                </a:lnTo>
                <a:lnTo>
                  <a:pt x="1890" y="701"/>
                </a:lnTo>
                <a:lnTo>
                  <a:pt x="1767" y="728"/>
                </a:lnTo>
                <a:lnTo>
                  <a:pt x="1743" y="771"/>
                </a:lnTo>
                <a:lnTo>
                  <a:pt x="1757" y="1024"/>
                </a:lnTo>
                <a:lnTo>
                  <a:pt x="1710" y="1190"/>
                </a:lnTo>
                <a:lnTo>
                  <a:pt x="1920" y="1187"/>
                </a:lnTo>
                <a:lnTo>
                  <a:pt x="1962" y="1220"/>
                </a:lnTo>
                <a:lnTo>
                  <a:pt x="1875" y="1314"/>
                </a:lnTo>
                <a:lnTo>
                  <a:pt x="1861" y="1432"/>
                </a:lnTo>
                <a:lnTo>
                  <a:pt x="1638" y="1442"/>
                </a:lnTo>
                <a:lnTo>
                  <a:pt x="1590" y="1659"/>
                </a:lnTo>
                <a:lnTo>
                  <a:pt x="1411" y="1736"/>
                </a:lnTo>
                <a:lnTo>
                  <a:pt x="1366" y="1833"/>
                </a:lnTo>
                <a:lnTo>
                  <a:pt x="1387" y="1899"/>
                </a:lnTo>
                <a:lnTo>
                  <a:pt x="1347" y="1935"/>
                </a:lnTo>
                <a:lnTo>
                  <a:pt x="1408" y="2187"/>
                </a:lnTo>
                <a:lnTo>
                  <a:pt x="1343" y="2274"/>
                </a:lnTo>
                <a:lnTo>
                  <a:pt x="1313" y="2513"/>
                </a:lnTo>
                <a:lnTo>
                  <a:pt x="1423" y="2492"/>
                </a:lnTo>
                <a:lnTo>
                  <a:pt x="1504" y="2582"/>
                </a:lnTo>
                <a:lnTo>
                  <a:pt x="1505" y="2690"/>
                </a:lnTo>
                <a:lnTo>
                  <a:pt x="1340" y="2735"/>
                </a:lnTo>
                <a:lnTo>
                  <a:pt x="1313" y="2641"/>
                </a:lnTo>
                <a:lnTo>
                  <a:pt x="1350" y="2617"/>
                </a:lnTo>
                <a:lnTo>
                  <a:pt x="1275" y="2548"/>
                </a:lnTo>
                <a:lnTo>
                  <a:pt x="1222" y="2618"/>
                </a:lnTo>
                <a:lnTo>
                  <a:pt x="1104" y="2627"/>
                </a:lnTo>
                <a:lnTo>
                  <a:pt x="1104" y="2676"/>
                </a:lnTo>
                <a:lnTo>
                  <a:pt x="1029" y="2799"/>
                </a:lnTo>
                <a:lnTo>
                  <a:pt x="872" y="2814"/>
                </a:lnTo>
                <a:lnTo>
                  <a:pt x="849" y="2868"/>
                </a:lnTo>
                <a:lnTo>
                  <a:pt x="890" y="3017"/>
                </a:lnTo>
                <a:lnTo>
                  <a:pt x="746" y="3020"/>
                </a:lnTo>
                <a:lnTo>
                  <a:pt x="611" y="3168"/>
                </a:lnTo>
                <a:lnTo>
                  <a:pt x="534" y="3166"/>
                </a:lnTo>
                <a:lnTo>
                  <a:pt x="454" y="3094"/>
                </a:lnTo>
                <a:lnTo>
                  <a:pt x="116" y="3219"/>
                </a:lnTo>
                <a:lnTo>
                  <a:pt x="0" y="3183"/>
                </a:lnTo>
                <a:lnTo>
                  <a:pt x="101" y="3483"/>
                </a:lnTo>
                <a:lnTo>
                  <a:pt x="331" y="3996"/>
                </a:lnTo>
                <a:lnTo>
                  <a:pt x="412" y="4093"/>
                </a:lnTo>
                <a:lnTo>
                  <a:pt x="408" y="4222"/>
                </a:lnTo>
                <a:lnTo>
                  <a:pt x="455" y="4278"/>
                </a:lnTo>
                <a:lnTo>
                  <a:pt x="500" y="4567"/>
                </a:lnTo>
                <a:lnTo>
                  <a:pt x="508" y="4641"/>
                </a:lnTo>
                <a:lnTo>
                  <a:pt x="399" y="4777"/>
                </a:lnTo>
                <a:lnTo>
                  <a:pt x="285" y="4820"/>
                </a:lnTo>
                <a:lnTo>
                  <a:pt x="162" y="4943"/>
                </a:lnTo>
                <a:lnTo>
                  <a:pt x="42" y="5242"/>
                </a:lnTo>
                <a:lnTo>
                  <a:pt x="80" y="5308"/>
                </a:lnTo>
                <a:lnTo>
                  <a:pt x="290" y="5344"/>
                </a:lnTo>
                <a:lnTo>
                  <a:pt x="413" y="5455"/>
                </a:lnTo>
                <a:lnTo>
                  <a:pt x="448" y="5781"/>
                </a:lnTo>
                <a:lnTo>
                  <a:pt x="408" y="5850"/>
                </a:lnTo>
                <a:lnTo>
                  <a:pt x="408" y="5973"/>
                </a:lnTo>
                <a:lnTo>
                  <a:pt x="480" y="6119"/>
                </a:lnTo>
                <a:lnTo>
                  <a:pt x="510" y="6124"/>
                </a:lnTo>
                <a:lnTo>
                  <a:pt x="468" y="6021"/>
                </a:lnTo>
                <a:lnTo>
                  <a:pt x="504" y="5975"/>
                </a:lnTo>
                <a:lnTo>
                  <a:pt x="670" y="5958"/>
                </a:lnTo>
                <a:lnTo>
                  <a:pt x="718" y="6014"/>
                </a:lnTo>
                <a:lnTo>
                  <a:pt x="777" y="5974"/>
                </a:lnTo>
                <a:lnTo>
                  <a:pt x="924" y="5794"/>
                </a:lnTo>
                <a:lnTo>
                  <a:pt x="980" y="5601"/>
                </a:lnTo>
                <a:lnTo>
                  <a:pt x="1329" y="5531"/>
                </a:lnTo>
                <a:lnTo>
                  <a:pt x="1521" y="5427"/>
                </a:lnTo>
                <a:lnTo>
                  <a:pt x="1787" y="5430"/>
                </a:lnTo>
                <a:lnTo>
                  <a:pt x="2175" y="5373"/>
                </a:lnTo>
                <a:lnTo>
                  <a:pt x="2248" y="5430"/>
                </a:lnTo>
                <a:lnTo>
                  <a:pt x="2431" y="5404"/>
                </a:lnTo>
                <a:lnTo>
                  <a:pt x="2454" y="5455"/>
                </a:lnTo>
                <a:lnTo>
                  <a:pt x="2589" y="5422"/>
                </a:lnTo>
                <a:lnTo>
                  <a:pt x="2805" y="5472"/>
                </a:lnTo>
                <a:lnTo>
                  <a:pt x="2976" y="5424"/>
                </a:lnTo>
                <a:lnTo>
                  <a:pt x="3010" y="5534"/>
                </a:lnTo>
                <a:lnTo>
                  <a:pt x="3084" y="5541"/>
                </a:lnTo>
                <a:lnTo>
                  <a:pt x="3082" y="5611"/>
                </a:lnTo>
                <a:lnTo>
                  <a:pt x="3241" y="5544"/>
                </a:lnTo>
                <a:lnTo>
                  <a:pt x="3390" y="5555"/>
                </a:lnTo>
                <a:lnTo>
                  <a:pt x="3399" y="5611"/>
                </a:lnTo>
                <a:lnTo>
                  <a:pt x="3390" y="5683"/>
                </a:lnTo>
                <a:lnTo>
                  <a:pt x="3445" y="5709"/>
                </a:lnTo>
                <a:lnTo>
                  <a:pt x="3482" y="5508"/>
                </a:lnTo>
                <a:lnTo>
                  <a:pt x="3664" y="5542"/>
                </a:lnTo>
                <a:lnTo>
                  <a:pt x="3762" y="5403"/>
                </a:lnTo>
                <a:lnTo>
                  <a:pt x="3864" y="5547"/>
                </a:lnTo>
                <a:lnTo>
                  <a:pt x="3934" y="5471"/>
                </a:lnTo>
                <a:lnTo>
                  <a:pt x="4045" y="5466"/>
                </a:lnTo>
                <a:lnTo>
                  <a:pt x="4097" y="5599"/>
                </a:lnTo>
                <a:lnTo>
                  <a:pt x="4172" y="5636"/>
                </a:lnTo>
                <a:lnTo>
                  <a:pt x="4202" y="5449"/>
                </a:lnTo>
                <a:lnTo>
                  <a:pt x="4303" y="5403"/>
                </a:lnTo>
                <a:lnTo>
                  <a:pt x="4350" y="5314"/>
                </a:lnTo>
                <a:lnTo>
                  <a:pt x="4431" y="5334"/>
                </a:lnTo>
                <a:lnTo>
                  <a:pt x="4501" y="5498"/>
                </a:lnTo>
                <a:lnTo>
                  <a:pt x="4608" y="5590"/>
                </a:lnTo>
                <a:lnTo>
                  <a:pt x="4695" y="5554"/>
                </a:lnTo>
                <a:lnTo>
                  <a:pt x="4707" y="5471"/>
                </a:lnTo>
                <a:lnTo>
                  <a:pt x="4799" y="5394"/>
                </a:lnTo>
                <a:lnTo>
                  <a:pt x="4944" y="5442"/>
                </a:lnTo>
                <a:lnTo>
                  <a:pt x="5159" y="5325"/>
                </a:lnTo>
                <a:lnTo>
                  <a:pt x="5302" y="5403"/>
                </a:lnTo>
                <a:lnTo>
                  <a:pt x="5354" y="5515"/>
                </a:lnTo>
                <a:lnTo>
                  <a:pt x="5488" y="5555"/>
                </a:lnTo>
                <a:lnTo>
                  <a:pt x="5521" y="5397"/>
                </a:lnTo>
                <a:lnTo>
                  <a:pt x="5370" y="5144"/>
                </a:lnTo>
                <a:lnTo>
                  <a:pt x="5475" y="4684"/>
                </a:lnTo>
                <a:lnTo>
                  <a:pt x="5577" y="4582"/>
                </a:lnTo>
                <a:lnTo>
                  <a:pt x="5550" y="4494"/>
                </a:lnTo>
                <a:lnTo>
                  <a:pt x="5761" y="4490"/>
                </a:lnTo>
                <a:lnTo>
                  <a:pt x="5818" y="4386"/>
                </a:lnTo>
                <a:lnTo>
                  <a:pt x="5992" y="4351"/>
                </a:lnTo>
                <a:lnTo>
                  <a:pt x="5992" y="4141"/>
                </a:lnTo>
                <a:lnTo>
                  <a:pt x="5915" y="4107"/>
                </a:lnTo>
                <a:lnTo>
                  <a:pt x="5931" y="4038"/>
                </a:lnTo>
                <a:lnTo>
                  <a:pt x="5845" y="3875"/>
                </a:lnTo>
                <a:lnTo>
                  <a:pt x="5895" y="3816"/>
                </a:lnTo>
                <a:lnTo>
                  <a:pt x="5751" y="3677"/>
                </a:lnTo>
                <a:lnTo>
                  <a:pt x="5802" y="3609"/>
                </a:lnTo>
                <a:lnTo>
                  <a:pt x="5774" y="3529"/>
                </a:lnTo>
                <a:lnTo>
                  <a:pt x="5498" y="3317"/>
                </a:lnTo>
                <a:lnTo>
                  <a:pt x="5543" y="3181"/>
                </a:lnTo>
                <a:close/>
              </a:path>
            </a:pathLst>
          </a:custGeom>
          <a:solidFill>
            <a:srgbClr val="CCFFCC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998" name="Freeform 54"/>
          <p:cNvSpPr>
            <a:spLocks/>
          </p:cNvSpPr>
          <p:nvPr/>
        </p:nvSpPr>
        <p:spPr bwMode="auto">
          <a:xfrm>
            <a:off x="6624638" y="49213"/>
            <a:ext cx="2439987" cy="5619750"/>
          </a:xfrm>
          <a:custGeom>
            <a:avLst/>
            <a:gdLst/>
            <a:ahLst/>
            <a:cxnLst>
              <a:cxn ang="0">
                <a:pos x="748" y="134"/>
              </a:cxn>
              <a:cxn ang="0">
                <a:pos x="684" y="269"/>
              </a:cxn>
              <a:cxn ang="0">
                <a:pos x="567" y="432"/>
              </a:cxn>
              <a:cxn ang="0">
                <a:pos x="433" y="646"/>
              </a:cxn>
              <a:cxn ang="0">
                <a:pos x="298" y="829"/>
              </a:cxn>
              <a:cxn ang="0">
                <a:pos x="138" y="1085"/>
              </a:cxn>
              <a:cxn ang="0">
                <a:pos x="0" y="1315"/>
              </a:cxn>
              <a:cxn ang="0">
                <a:pos x="455" y="1083"/>
              </a:cxn>
              <a:cxn ang="0">
                <a:pos x="461" y="1134"/>
              </a:cxn>
              <a:cxn ang="0">
                <a:pos x="402" y="1245"/>
              </a:cxn>
              <a:cxn ang="0">
                <a:pos x="835" y="1613"/>
              </a:cxn>
              <a:cxn ang="0">
                <a:pos x="1343" y="1557"/>
              </a:cxn>
              <a:cxn ang="0">
                <a:pos x="969" y="1801"/>
              </a:cxn>
              <a:cxn ang="0">
                <a:pos x="747" y="2122"/>
              </a:cxn>
              <a:cxn ang="0">
                <a:pos x="477" y="2293"/>
              </a:cxn>
              <a:cxn ang="0">
                <a:pos x="409" y="2437"/>
              </a:cxn>
              <a:cxn ang="0">
                <a:pos x="338" y="3168"/>
              </a:cxn>
              <a:cxn ang="0">
                <a:pos x="374" y="3988"/>
              </a:cxn>
              <a:cxn ang="0">
                <a:pos x="567" y="4111"/>
              </a:cxn>
              <a:cxn ang="0">
                <a:pos x="846" y="4475"/>
              </a:cxn>
              <a:cxn ang="0">
                <a:pos x="572" y="4308"/>
              </a:cxn>
              <a:cxn ang="0">
                <a:pos x="489" y="4580"/>
              </a:cxn>
              <a:cxn ang="0">
                <a:pos x="443" y="4937"/>
              </a:cxn>
              <a:cxn ang="0">
                <a:pos x="822" y="5325"/>
              </a:cxn>
              <a:cxn ang="0">
                <a:pos x="871" y="5668"/>
              </a:cxn>
              <a:cxn ang="0">
                <a:pos x="1059" y="5961"/>
              </a:cxn>
              <a:cxn ang="0">
                <a:pos x="1262" y="6495"/>
              </a:cxn>
              <a:cxn ang="0">
                <a:pos x="1687" y="6654"/>
              </a:cxn>
              <a:cxn ang="0">
                <a:pos x="2154" y="6610"/>
              </a:cxn>
              <a:cxn ang="0">
                <a:pos x="2420" y="6723"/>
              </a:cxn>
              <a:cxn ang="0">
                <a:pos x="2843" y="6600"/>
              </a:cxn>
              <a:cxn ang="0">
                <a:pos x="3190" y="7155"/>
              </a:cxn>
              <a:cxn ang="0">
                <a:pos x="3366" y="7522"/>
              </a:cxn>
              <a:cxn ang="0">
                <a:pos x="3502" y="7887"/>
              </a:cxn>
              <a:cxn ang="0">
                <a:pos x="3822" y="8334"/>
              </a:cxn>
              <a:cxn ang="0">
                <a:pos x="4333" y="8793"/>
              </a:cxn>
              <a:cxn ang="0">
                <a:pos x="4548" y="9602"/>
              </a:cxn>
              <a:cxn ang="0">
                <a:pos x="4171" y="9548"/>
              </a:cxn>
              <a:cxn ang="0">
                <a:pos x="4422" y="10089"/>
              </a:cxn>
              <a:cxn ang="0">
                <a:pos x="4551" y="10518"/>
              </a:cxn>
              <a:cxn ang="0">
                <a:pos x="836" y="0"/>
              </a:cxn>
              <a:cxn ang="0">
                <a:pos x="2838" y="715"/>
              </a:cxn>
              <a:cxn ang="0">
                <a:pos x="2845" y="944"/>
              </a:cxn>
              <a:cxn ang="0">
                <a:pos x="2649" y="1170"/>
              </a:cxn>
              <a:cxn ang="0">
                <a:pos x="2325" y="1446"/>
              </a:cxn>
              <a:cxn ang="0">
                <a:pos x="2121" y="1537"/>
              </a:cxn>
              <a:cxn ang="0">
                <a:pos x="1707" y="945"/>
              </a:cxn>
              <a:cxn ang="0">
                <a:pos x="1074" y="353"/>
              </a:cxn>
              <a:cxn ang="0">
                <a:pos x="1262" y="154"/>
              </a:cxn>
              <a:cxn ang="0">
                <a:pos x="2586" y="64"/>
              </a:cxn>
              <a:cxn ang="0">
                <a:pos x="2866" y="476"/>
              </a:cxn>
              <a:cxn ang="0">
                <a:pos x="836" y="0"/>
              </a:cxn>
            </a:cxnLst>
            <a:rect l="0" t="0" r="r" b="b"/>
            <a:pathLst>
              <a:path w="4612" h="10621">
                <a:moveTo>
                  <a:pt x="836" y="0"/>
                </a:moveTo>
                <a:lnTo>
                  <a:pt x="779" y="29"/>
                </a:lnTo>
                <a:lnTo>
                  <a:pt x="777" y="72"/>
                </a:lnTo>
                <a:lnTo>
                  <a:pt x="748" y="134"/>
                </a:lnTo>
                <a:lnTo>
                  <a:pt x="717" y="190"/>
                </a:lnTo>
                <a:lnTo>
                  <a:pt x="691" y="255"/>
                </a:lnTo>
                <a:lnTo>
                  <a:pt x="688" y="261"/>
                </a:lnTo>
                <a:lnTo>
                  <a:pt x="684" y="269"/>
                </a:lnTo>
                <a:lnTo>
                  <a:pt x="658" y="313"/>
                </a:lnTo>
                <a:lnTo>
                  <a:pt x="626" y="356"/>
                </a:lnTo>
                <a:lnTo>
                  <a:pt x="599" y="386"/>
                </a:lnTo>
                <a:lnTo>
                  <a:pt x="567" y="432"/>
                </a:lnTo>
                <a:lnTo>
                  <a:pt x="525" y="504"/>
                </a:lnTo>
                <a:lnTo>
                  <a:pt x="488" y="548"/>
                </a:lnTo>
                <a:lnTo>
                  <a:pt x="445" y="605"/>
                </a:lnTo>
                <a:lnTo>
                  <a:pt x="433" y="646"/>
                </a:lnTo>
                <a:lnTo>
                  <a:pt x="416" y="710"/>
                </a:lnTo>
                <a:lnTo>
                  <a:pt x="400" y="734"/>
                </a:lnTo>
                <a:lnTo>
                  <a:pt x="337" y="771"/>
                </a:lnTo>
                <a:lnTo>
                  <a:pt x="298" y="829"/>
                </a:lnTo>
                <a:lnTo>
                  <a:pt x="262" y="885"/>
                </a:lnTo>
                <a:lnTo>
                  <a:pt x="220" y="948"/>
                </a:lnTo>
                <a:lnTo>
                  <a:pt x="177" y="1000"/>
                </a:lnTo>
                <a:lnTo>
                  <a:pt x="138" y="1085"/>
                </a:lnTo>
                <a:lnTo>
                  <a:pt x="97" y="1167"/>
                </a:lnTo>
                <a:lnTo>
                  <a:pt x="28" y="1299"/>
                </a:lnTo>
                <a:lnTo>
                  <a:pt x="6" y="1314"/>
                </a:lnTo>
                <a:lnTo>
                  <a:pt x="0" y="1315"/>
                </a:lnTo>
                <a:lnTo>
                  <a:pt x="92" y="1350"/>
                </a:lnTo>
                <a:lnTo>
                  <a:pt x="277" y="1296"/>
                </a:lnTo>
                <a:lnTo>
                  <a:pt x="356" y="1127"/>
                </a:lnTo>
                <a:lnTo>
                  <a:pt x="455" y="1083"/>
                </a:lnTo>
                <a:lnTo>
                  <a:pt x="502" y="1010"/>
                </a:lnTo>
                <a:lnTo>
                  <a:pt x="543" y="1068"/>
                </a:lnTo>
                <a:lnTo>
                  <a:pt x="530" y="1153"/>
                </a:lnTo>
                <a:lnTo>
                  <a:pt x="461" y="1134"/>
                </a:lnTo>
                <a:lnTo>
                  <a:pt x="488" y="1213"/>
                </a:lnTo>
                <a:lnTo>
                  <a:pt x="525" y="1191"/>
                </a:lnTo>
                <a:lnTo>
                  <a:pt x="577" y="1335"/>
                </a:lnTo>
                <a:lnTo>
                  <a:pt x="402" y="1245"/>
                </a:lnTo>
                <a:lnTo>
                  <a:pt x="536" y="1430"/>
                </a:lnTo>
                <a:lnTo>
                  <a:pt x="652" y="1468"/>
                </a:lnTo>
                <a:lnTo>
                  <a:pt x="662" y="1429"/>
                </a:lnTo>
                <a:lnTo>
                  <a:pt x="835" y="1613"/>
                </a:lnTo>
                <a:lnTo>
                  <a:pt x="1061" y="1597"/>
                </a:lnTo>
                <a:lnTo>
                  <a:pt x="1131" y="1535"/>
                </a:lnTo>
                <a:lnTo>
                  <a:pt x="1235" y="1519"/>
                </a:lnTo>
                <a:lnTo>
                  <a:pt x="1343" y="1557"/>
                </a:lnTo>
                <a:lnTo>
                  <a:pt x="1409" y="1685"/>
                </a:lnTo>
                <a:lnTo>
                  <a:pt x="1592" y="1701"/>
                </a:lnTo>
                <a:lnTo>
                  <a:pt x="1571" y="1847"/>
                </a:lnTo>
                <a:lnTo>
                  <a:pt x="969" y="1801"/>
                </a:lnTo>
                <a:lnTo>
                  <a:pt x="868" y="1921"/>
                </a:lnTo>
                <a:lnTo>
                  <a:pt x="910" y="1972"/>
                </a:lnTo>
                <a:lnTo>
                  <a:pt x="861" y="2062"/>
                </a:lnTo>
                <a:lnTo>
                  <a:pt x="747" y="2122"/>
                </a:lnTo>
                <a:lnTo>
                  <a:pt x="606" y="2053"/>
                </a:lnTo>
                <a:lnTo>
                  <a:pt x="569" y="2113"/>
                </a:lnTo>
                <a:lnTo>
                  <a:pt x="572" y="2305"/>
                </a:lnTo>
                <a:lnTo>
                  <a:pt x="477" y="2293"/>
                </a:lnTo>
                <a:lnTo>
                  <a:pt x="438" y="2213"/>
                </a:lnTo>
                <a:lnTo>
                  <a:pt x="360" y="2185"/>
                </a:lnTo>
                <a:lnTo>
                  <a:pt x="337" y="2310"/>
                </a:lnTo>
                <a:lnTo>
                  <a:pt x="409" y="2437"/>
                </a:lnTo>
                <a:lnTo>
                  <a:pt x="400" y="2561"/>
                </a:lnTo>
                <a:lnTo>
                  <a:pt x="489" y="2752"/>
                </a:lnTo>
                <a:lnTo>
                  <a:pt x="366" y="2815"/>
                </a:lnTo>
                <a:lnTo>
                  <a:pt x="338" y="3168"/>
                </a:lnTo>
                <a:lnTo>
                  <a:pt x="524" y="3763"/>
                </a:lnTo>
                <a:lnTo>
                  <a:pt x="423" y="3934"/>
                </a:lnTo>
                <a:lnTo>
                  <a:pt x="448" y="3989"/>
                </a:lnTo>
                <a:lnTo>
                  <a:pt x="374" y="3988"/>
                </a:lnTo>
                <a:lnTo>
                  <a:pt x="374" y="4094"/>
                </a:lnTo>
                <a:lnTo>
                  <a:pt x="425" y="4090"/>
                </a:lnTo>
                <a:lnTo>
                  <a:pt x="461" y="4200"/>
                </a:lnTo>
                <a:lnTo>
                  <a:pt x="567" y="4111"/>
                </a:lnTo>
                <a:lnTo>
                  <a:pt x="655" y="4113"/>
                </a:lnTo>
                <a:lnTo>
                  <a:pt x="820" y="4285"/>
                </a:lnTo>
                <a:lnTo>
                  <a:pt x="856" y="4386"/>
                </a:lnTo>
                <a:lnTo>
                  <a:pt x="846" y="4475"/>
                </a:lnTo>
                <a:lnTo>
                  <a:pt x="730" y="4494"/>
                </a:lnTo>
                <a:lnTo>
                  <a:pt x="652" y="4426"/>
                </a:lnTo>
                <a:lnTo>
                  <a:pt x="678" y="4387"/>
                </a:lnTo>
                <a:lnTo>
                  <a:pt x="572" y="4308"/>
                </a:lnTo>
                <a:lnTo>
                  <a:pt x="520" y="4339"/>
                </a:lnTo>
                <a:lnTo>
                  <a:pt x="551" y="4435"/>
                </a:lnTo>
                <a:lnTo>
                  <a:pt x="649" y="4491"/>
                </a:lnTo>
                <a:lnTo>
                  <a:pt x="489" y="4580"/>
                </a:lnTo>
                <a:lnTo>
                  <a:pt x="500" y="4697"/>
                </a:lnTo>
                <a:lnTo>
                  <a:pt x="435" y="4747"/>
                </a:lnTo>
                <a:lnTo>
                  <a:pt x="416" y="4868"/>
                </a:lnTo>
                <a:lnTo>
                  <a:pt x="443" y="4937"/>
                </a:lnTo>
                <a:lnTo>
                  <a:pt x="553" y="4915"/>
                </a:lnTo>
                <a:lnTo>
                  <a:pt x="563" y="5035"/>
                </a:lnTo>
                <a:lnTo>
                  <a:pt x="802" y="5157"/>
                </a:lnTo>
                <a:lnTo>
                  <a:pt x="822" y="5325"/>
                </a:lnTo>
                <a:lnTo>
                  <a:pt x="744" y="5394"/>
                </a:lnTo>
                <a:lnTo>
                  <a:pt x="803" y="5449"/>
                </a:lnTo>
                <a:lnTo>
                  <a:pt x="766" y="5725"/>
                </a:lnTo>
                <a:lnTo>
                  <a:pt x="871" y="5668"/>
                </a:lnTo>
                <a:lnTo>
                  <a:pt x="957" y="5715"/>
                </a:lnTo>
                <a:lnTo>
                  <a:pt x="941" y="5809"/>
                </a:lnTo>
                <a:lnTo>
                  <a:pt x="1033" y="5868"/>
                </a:lnTo>
                <a:lnTo>
                  <a:pt x="1059" y="5961"/>
                </a:lnTo>
                <a:lnTo>
                  <a:pt x="1159" y="6013"/>
                </a:lnTo>
                <a:lnTo>
                  <a:pt x="1146" y="6076"/>
                </a:lnTo>
                <a:lnTo>
                  <a:pt x="1281" y="6351"/>
                </a:lnTo>
                <a:lnTo>
                  <a:pt x="1262" y="6495"/>
                </a:lnTo>
                <a:lnTo>
                  <a:pt x="1393" y="6608"/>
                </a:lnTo>
                <a:lnTo>
                  <a:pt x="1416" y="6531"/>
                </a:lnTo>
                <a:lnTo>
                  <a:pt x="1583" y="6500"/>
                </a:lnTo>
                <a:lnTo>
                  <a:pt x="1687" y="6654"/>
                </a:lnTo>
                <a:lnTo>
                  <a:pt x="1748" y="6656"/>
                </a:lnTo>
                <a:lnTo>
                  <a:pt x="1864" y="6519"/>
                </a:lnTo>
                <a:lnTo>
                  <a:pt x="2110" y="6562"/>
                </a:lnTo>
                <a:lnTo>
                  <a:pt x="2154" y="6610"/>
                </a:lnTo>
                <a:lnTo>
                  <a:pt x="2117" y="6769"/>
                </a:lnTo>
                <a:lnTo>
                  <a:pt x="2229" y="6872"/>
                </a:lnTo>
                <a:lnTo>
                  <a:pt x="2351" y="6729"/>
                </a:lnTo>
                <a:lnTo>
                  <a:pt x="2420" y="6723"/>
                </a:lnTo>
                <a:lnTo>
                  <a:pt x="2468" y="6617"/>
                </a:lnTo>
                <a:lnTo>
                  <a:pt x="2570" y="6611"/>
                </a:lnTo>
                <a:lnTo>
                  <a:pt x="2656" y="6558"/>
                </a:lnTo>
                <a:lnTo>
                  <a:pt x="2843" y="6600"/>
                </a:lnTo>
                <a:lnTo>
                  <a:pt x="3071" y="6803"/>
                </a:lnTo>
                <a:lnTo>
                  <a:pt x="3176" y="6768"/>
                </a:lnTo>
                <a:lnTo>
                  <a:pt x="3242" y="7010"/>
                </a:lnTo>
                <a:lnTo>
                  <a:pt x="3190" y="7155"/>
                </a:lnTo>
                <a:lnTo>
                  <a:pt x="3354" y="7305"/>
                </a:lnTo>
                <a:lnTo>
                  <a:pt x="3399" y="7421"/>
                </a:lnTo>
                <a:lnTo>
                  <a:pt x="3333" y="7448"/>
                </a:lnTo>
                <a:lnTo>
                  <a:pt x="3366" y="7522"/>
                </a:lnTo>
                <a:lnTo>
                  <a:pt x="3298" y="7568"/>
                </a:lnTo>
                <a:lnTo>
                  <a:pt x="3302" y="7752"/>
                </a:lnTo>
                <a:lnTo>
                  <a:pt x="3474" y="7819"/>
                </a:lnTo>
                <a:lnTo>
                  <a:pt x="3502" y="7887"/>
                </a:lnTo>
                <a:lnTo>
                  <a:pt x="3612" y="7876"/>
                </a:lnTo>
                <a:lnTo>
                  <a:pt x="3581" y="8054"/>
                </a:lnTo>
                <a:lnTo>
                  <a:pt x="3671" y="8088"/>
                </a:lnTo>
                <a:lnTo>
                  <a:pt x="3822" y="8334"/>
                </a:lnTo>
                <a:lnTo>
                  <a:pt x="4146" y="8426"/>
                </a:lnTo>
                <a:lnTo>
                  <a:pt x="4246" y="8529"/>
                </a:lnTo>
                <a:lnTo>
                  <a:pt x="4235" y="8785"/>
                </a:lnTo>
                <a:lnTo>
                  <a:pt x="4333" y="8793"/>
                </a:lnTo>
                <a:lnTo>
                  <a:pt x="4466" y="8707"/>
                </a:lnTo>
                <a:lnTo>
                  <a:pt x="4612" y="8740"/>
                </a:lnTo>
                <a:lnTo>
                  <a:pt x="4612" y="9581"/>
                </a:lnTo>
                <a:lnTo>
                  <a:pt x="4548" y="9602"/>
                </a:lnTo>
                <a:lnTo>
                  <a:pt x="4452" y="9587"/>
                </a:lnTo>
                <a:lnTo>
                  <a:pt x="4415" y="9510"/>
                </a:lnTo>
                <a:lnTo>
                  <a:pt x="4299" y="9507"/>
                </a:lnTo>
                <a:lnTo>
                  <a:pt x="4171" y="9548"/>
                </a:lnTo>
                <a:lnTo>
                  <a:pt x="4163" y="9661"/>
                </a:lnTo>
                <a:lnTo>
                  <a:pt x="4118" y="9797"/>
                </a:lnTo>
                <a:lnTo>
                  <a:pt x="4394" y="10009"/>
                </a:lnTo>
                <a:lnTo>
                  <a:pt x="4422" y="10089"/>
                </a:lnTo>
                <a:lnTo>
                  <a:pt x="4371" y="10157"/>
                </a:lnTo>
                <a:lnTo>
                  <a:pt x="4515" y="10296"/>
                </a:lnTo>
                <a:lnTo>
                  <a:pt x="4465" y="10355"/>
                </a:lnTo>
                <a:lnTo>
                  <a:pt x="4551" y="10518"/>
                </a:lnTo>
                <a:lnTo>
                  <a:pt x="4535" y="10587"/>
                </a:lnTo>
                <a:lnTo>
                  <a:pt x="4612" y="10621"/>
                </a:lnTo>
                <a:lnTo>
                  <a:pt x="4612" y="0"/>
                </a:lnTo>
                <a:lnTo>
                  <a:pt x="836" y="0"/>
                </a:lnTo>
                <a:lnTo>
                  <a:pt x="2923" y="508"/>
                </a:lnTo>
                <a:lnTo>
                  <a:pt x="2979" y="560"/>
                </a:lnTo>
                <a:lnTo>
                  <a:pt x="2937" y="797"/>
                </a:lnTo>
                <a:lnTo>
                  <a:pt x="2838" y="715"/>
                </a:lnTo>
                <a:lnTo>
                  <a:pt x="2802" y="750"/>
                </a:lnTo>
                <a:lnTo>
                  <a:pt x="2895" y="872"/>
                </a:lnTo>
                <a:lnTo>
                  <a:pt x="2884" y="951"/>
                </a:lnTo>
                <a:lnTo>
                  <a:pt x="2845" y="944"/>
                </a:lnTo>
                <a:lnTo>
                  <a:pt x="2899" y="1037"/>
                </a:lnTo>
                <a:lnTo>
                  <a:pt x="2881" y="1150"/>
                </a:lnTo>
                <a:lnTo>
                  <a:pt x="2731" y="1252"/>
                </a:lnTo>
                <a:lnTo>
                  <a:pt x="2649" y="1170"/>
                </a:lnTo>
                <a:lnTo>
                  <a:pt x="2386" y="1178"/>
                </a:lnTo>
                <a:lnTo>
                  <a:pt x="2323" y="1327"/>
                </a:lnTo>
                <a:lnTo>
                  <a:pt x="2350" y="1338"/>
                </a:lnTo>
                <a:lnTo>
                  <a:pt x="2325" y="1446"/>
                </a:lnTo>
                <a:lnTo>
                  <a:pt x="2377" y="1544"/>
                </a:lnTo>
                <a:lnTo>
                  <a:pt x="2348" y="1608"/>
                </a:lnTo>
                <a:lnTo>
                  <a:pt x="2074" y="1642"/>
                </a:lnTo>
                <a:lnTo>
                  <a:pt x="2121" y="1537"/>
                </a:lnTo>
                <a:lnTo>
                  <a:pt x="2062" y="1488"/>
                </a:lnTo>
                <a:lnTo>
                  <a:pt x="2066" y="1414"/>
                </a:lnTo>
                <a:lnTo>
                  <a:pt x="1960" y="1340"/>
                </a:lnTo>
                <a:lnTo>
                  <a:pt x="1707" y="945"/>
                </a:lnTo>
                <a:lnTo>
                  <a:pt x="1586" y="902"/>
                </a:lnTo>
                <a:lnTo>
                  <a:pt x="1533" y="671"/>
                </a:lnTo>
                <a:lnTo>
                  <a:pt x="1331" y="479"/>
                </a:lnTo>
                <a:lnTo>
                  <a:pt x="1074" y="353"/>
                </a:lnTo>
                <a:lnTo>
                  <a:pt x="1035" y="265"/>
                </a:lnTo>
                <a:lnTo>
                  <a:pt x="1055" y="203"/>
                </a:lnTo>
                <a:lnTo>
                  <a:pt x="1174" y="274"/>
                </a:lnTo>
                <a:lnTo>
                  <a:pt x="1262" y="154"/>
                </a:lnTo>
                <a:lnTo>
                  <a:pt x="1183" y="110"/>
                </a:lnTo>
                <a:lnTo>
                  <a:pt x="1216" y="0"/>
                </a:lnTo>
                <a:lnTo>
                  <a:pt x="2392" y="0"/>
                </a:lnTo>
                <a:lnTo>
                  <a:pt x="2586" y="64"/>
                </a:lnTo>
                <a:lnTo>
                  <a:pt x="2664" y="213"/>
                </a:lnTo>
                <a:lnTo>
                  <a:pt x="2695" y="202"/>
                </a:lnTo>
                <a:lnTo>
                  <a:pt x="2833" y="338"/>
                </a:lnTo>
                <a:lnTo>
                  <a:pt x="2866" y="476"/>
                </a:lnTo>
                <a:lnTo>
                  <a:pt x="2923" y="508"/>
                </a:lnTo>
                <a:lnTo>
                  <a:pt x="836" y="0"/>
                </a:lnTo>
                <a:lnTo>
                  <a:pt x="836" y="0"/>
                </a:lnTo>
                <a:lnTo>
                  <a:pt x="836" y="0"/>
                </a:lnTo>
                <a:close/>
              </a:path>
            </a:pathLst>
          </a:cu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999" name="Freeform 55"/>
          <p:cNvSpPr>
            <a:spLocks/>
          </p:cNvSpPr>
          <p:nvPr/>
        </p:nvSpPr>
        <p:spPr bwMode="auto">
          <a:xfrm>
            <a:off x="6624638" y="49213"/>
            <a:ext cx="2439987" cy="5619750"/>
          </a:xfrm>
          <a:custGeom>
            <a:avLst/>
            <a:gdLst/>
            <a:ahLst/>
            <a:cxnLst>
              <a:cxn ang="0">
                <a:pos x="777" y="72"/>
              </a:cxn>
              <a:cxn ang="0">
                <a:pos x="691" y="255"/>
              </a:cxn>
              <a:cxn ang="0">
                <a:pos x="658" y="313"/>
              </a:cxn>
              <a:cxn ang="0">
                <a:pos x="567" y="432"/>
              </a:cxn>
              <a:cxn ang="0">
                <a:pos x="445" y="605"/>
              </a:cxn>
              <a:cxn ang="0">
                <a:pos x="400" y="734"/>
              </a:cxn>
              <a:cxn ang="0">
                <a:pos x="262" y="885"/>
              </a:cxn>
              <a:cxn ang="0">
                <a:pos x="138" y="1085"/>
              </a:cxn>
              <a:cxn ang="0">
                <a:pos x="6" y="1314"/>
              </a:cxn>
              <a:cxn ang="0">
                <a:pos x="277" y="1296"/>
              </a:cxn>
              <a:cxn ang="0">
                <a:pos x="502" y="1010"/>
              </a:cxn>
              <a:cxn ang="0">
                <a:pos x="461" y="1134"/>
              </a:cxn>
              <a:cxn ang="0">
                <a:pos x="577" y="1335"/>
              </a:cxn>
              <a:cxn ang="0">
                <a:pos x="652" y="1468"/>
              </a:cxn>
              <a:cxn ang="0">
                <a:pos x="1061" y="1597"/>
              </a:cxn>
              <a:cxn ang="0">
                <a:pos x="1343" y="1557"/>
              </a:cxn>
              <a:cxn ang="0">
                <a:pos x="1571" y="1847"/>
              </a:cxn>
              <a:cxn ang="0">
                <a:pos x="910" y="1972"/>
              </a:cxn>
              <a:cxn ang="0">
                <a:pos x="606" y="2053"/>
              </a:cxn>
              <a:cxn ang="0">
                <a:pos x="477" y="2293"/>
              </a:cxn>
              <a:cxn ang="0">
                <a:pos x="337" y="2310"/>
              </a:cxn>
              <a:cxn ang="0">
                <a:pos x="489" y="2752"/>
              </a:cxn>
              <a:cxn ang="0">
                <a:pos x="524" y="3763"/>
              </a:cxn>
              <a:cxn ang="0">
                <a:pos x="374" y="3988"/>
              </a:cxn>
              <a:cxn ang="0">
                <a:pos x="461" y="4200"/>
              </a:cxn>
              <a:cxn ang="0">
                <a:pos x="820" y="4285"/>
              </a:cxn>
              <a:cxn ang="0">
                <a:pos x="730" y="4494"/>
              </a:cxn>
              <a:cxn ang="0">
                <a:pos x="572" y="4308"/>
              </a:cxn>
              <a:cxn ang="0">
                <a:pos x="649" y="4491"/>
              </a:cxn>
              <a:cxn ang="0">
                <a:pos x="435" y="4747"/>
              </a:cxn>
              <a:cxn ang="0">
                <a:pos x="553" y="4915"/>
              </a:cxn>
              <a:cxn ang="0">
                <a:pos x="822" y="5325"/>
              </a:cxn>
              <a:cxn ang="0">
                <a:pos x="766" y="5725"/>
              </a:cxn>
              <a:cxn ang="0">
                <a:pos x="941" y="5809"/>
              </a:cxn>
              <a:cxn ang="0">
                <a:pos x="1159" y="6013"/>
              </a:cxn>
              <a:cxn ang="0">
                <a:pos x="1262" y="6495"/>
              </a:cxn>
              <a:cxn ang="0">
                <a:pos x="1583" y="6500"/>
              </a:cxn>
              <a:cxn ang="0">
                <a:pos x="1864" y="6519"/>
              </a:cxn>
              <a:cxn ang="0">
                <a:pos x="2117" y="6769"/>
              </a:cxn>
              <a:cxn ang="0">
                <a:pos x="2420" y="6723"/>
              </a:cxn>
              <a:cxn ang="0">
                <a:pos x="2656" y="6558"/>
              </a:cxn>
              <a:cxn ang="0">
                <a:pos x="3176" y="6768"/>
              </a:cxn>
              <a:cxn ang="0">
                <a:pos x="3354" y="7305"/>
              </a:cxn>
              <a:cxn ang="0">
                <a:pos x="3366" y="7522"/>
              </a:cxn>
              <a:cxn ang="0">
                <a:pos x="3474" y="7819"/>
              </a:cxn>
              <a:cxn ang="0">
                <a:pos x="3581" y="8054"/>
              </a:cxn>
              <a:cxn ang="0">
                <a:pos x="4146" y="8426"/>
              </a:cxn>
              <a:cxn ang="0">
                <a:pos x="4333" y="8793"/>
              </a:cxn>
              <a:cxn ang="0">
                <a:pos x="4612" y="9581"/>
              </a:cxn>
              <a:cxn ang="0">
                <a:pos x="4415" y="9510"/>
              </a:cxn>
              <a:cxn ang="0">
                <a:pos x="4163" y="9661"/>
              </a:cxn>
              <a:cxn ang="0">
                <a:pos x="4422" y="10089"/>
              </a:cxn>
              <a:cxn ang="0">
                <a:pos x="4465" y="10355"/>
              </a:cxn>
              <a:cxn ang="0">
                <a:pos x="4612" y="10621"/>
              </a:cxn>
            </a:cxnLst>
            <a:rect l="0" t="0" r="r" b="b"/>
            <a:pathLst>
              <a:path w="4612" h="10621">
                <a:moveTo>
                  <a:pt x="836" y="0"/>
                </a:moveTo>
                <a:lnTo>
                  <a:pt x="779" y="29"/>
                </a:lnTo>
                <a:lnTo>
                  <a:pt x="777" y="72"/>
                </a:lnTo>
                <a:lnTo>
                  <a:pt x="748" y="134"/>
                </a:lnTo>
                <a:lnTo>
                  <a:pt x="717" y="190"/>
                </a:lnTo>
                <a:lnTo>
                  <a:pt x="691" y="255"/>
                </a:lnTo>
                <a:lnTo>
                  <a:pt x="688" y="261"/>
                </a:lnTo>
                <a:lnTo>
                  <a:pt x="684" y="269"/>
                </a:lnTo>
                <a:lnTo>
                  <a:pt x="658" y="313"/>
                </a:lnTo>
                <a:lnTo>
                  <a:pt x="626" y="356"/>
                </a:lnTo>
                <a:lnTo>
                  <a:pt x="599" y="386"/>
                </a:lnTo>
                <a:lnTo>
                  <a:pt x="567" y="432"/>
                </a:lnTo>
                <a:lnTo>
                  <a:pt x="525" y="504"/>
                </a:lnTo>
                <a:lnTo>
                  <a:pt x="488" y="548"/>
                </a:lnTo>
                <a:lnTo>
                  <a:pt x="445" y="605"/>
                </a:lnTo>
                <a:lnTo>
                  <a:pt x="433" y="646"/>
                </a:lnTo>
                <a:lnTo>
                  <a:pt x="416" y="710"/>
                </a:lnTo>
                <a:lnTo>
                  <a:pt x="400" y="734"/>
                </a:lnTo>
                <a:lnTo>
                  <a:pt x="337" y="771"/>
                </a:lnTo>
                <a:lnTo>
                  <a:pt x="298" y="829"/>
                </a:lnTo>
                <a:lnTo>
                  <a:pt x="262" y="885"/>
                </a:lnTo>
                <a:lnTo>
                  <a:pt x="220" y="948"/>
                </a:lnTo>
                <a:lnTo>
                  <a:pt x="177" y="1000"/>
                </a:lnTo>
                <a:lnTo>
                  <a:pt x="138" y="1085"/>
                </a:lnTo>
                <a:lnTo>
                  <a:pt x="97" y="1167"/>
                </a:lnTo>
                <a:lnTo>
                  <a:pt x="28" y="1299"/>
                </a:lnTo>
                <a:lnTo>
                  <a:pt x="6" y="1314"/>
                </a:lnTo>
                <a:lnTo>
                  <a:pt x="0" y="1315"/>
                </a:lnTo>
                <a:lnTo>
                  <a:pt x="92" y="1350"/>
                </a:lnTo>
                <a:lnTo>
                  <a:pt x="277" y="1296"/>
                </a:lnTo>
                <a:lnTo>
                  <a:pt x="356" y="1127"/>
                </a:lnTo>
                <a:lnTo>
                  <a:pt x="455" y="1083"/>
                </a:lnTo>
                <a:lnTo>
                  <a:pt x="502" y="1010"/>
                </a:lnTo>
                <a:lnTo>
                  <a:pt x="543" y="1068"/>
                </a:lnTo>
                <a:lnTo>
                  <a:pt x="530" y="1153"/>
                </a:lnTo>
                <a:lnTo>
                  <a:pt x="461" y="1134"/>
                </a:lnTo>
                <a:lnTo>
                  <a:pt x="488" y="1213"/>
                </a:lnTo>
                <a:lnTo>
                  <a:pt x="525" y="1191"/>
                </a:lnTo>
                <a:lnTo>
                  <a:pt x="577" y="1335"/>
                </a:lnTo>
                <a:lnTo>
                  <a:pt x="402" y="1245"/>
                </a:lnTo>
                <a:lnTo>
                  <a:pt x="536" y="1430"/>
                </a:lnTo>
                <a:lnTo>
                  <a:pt x="652" y="1468"/>
                </a:lnTo>
                <a:lnTo>
                  <a:pt x="662" y="1429"/>
                </a:lnTo>
                <a:lnTo>
                  <a:pt x="835" y="1613"/>
                </a:lnTo>
                <a:lnTo>
                  <a:pt x="1061" y="1597"/>
                </a:lnTo>
                <a:lnTo>
                  <a:pt x="1131" y="1535"/>
                </a:lnTo>
                <a:lnTo>
                  <a:pt x="1235" y="1519"/>
                </a:lnTo>
                <a:lnTo>
                  <a:pt x="1343" y="1557"/>
                </a:lnTo>
                <a:lnTo>
                  <a:pt x="1409" y="1685"/>
                </a:lnTo>
                <a:lnTo>
                  <a:pt x="1592" y="1701"/>
                </a:lnTo>
                <a:lnTo>
                  <a:pt x="1571" y="1847"/>
                </a:lnTo>
                <a:lnTo>
                  <a:pt x="969" y="1801"/>
                </a:lnTo>
                <a:lnTo>
                  <a:pt x="868" y="1921"/>
                </a:lnTo>
                <a:lnTo>
                  <a:pt x="910" y="1972"/>
                </a:lnTo>
                <a:lnTo>
                  <a:pt x="861" y="2062"/>
                </a:lnTo>
                <a:lnTo>
                  <a:pt x="747" y="2122"/>
                </a:lnTo>
                <a:lnTo>
                  <a:pt x="606" y="2053"/>
                </a:lnTo>
                <a:lnTo>
                  <a:pt x="569" y="2113"/>
                </a:lnTo>
                <a:lnTo>
                  <a:pt x="572" y="2305"/>
                </a:lnTo>
                <a:lnTo>
                  <a:pt x="477" y="2293"/>
                </a:lnTo>
                <a:lnTo>
                  <a:pt x="438" y="2213"/>
                </a:lnTo>
                <a:lnTo>
                  <a:pt x="360" y="2185"/>
                </a:lnTo>
                <a:lnTo>
                  <a:pt x="337" y="2310"/>
                </a:lnTo>
                <a:lnTo>
                  <a:pt x="409" y="2437"/>
                </a:lnTo>
                <a:lnTo>
                  <a:pt x="400" y="2561"/>
                </a:lnTo>
                <a:lnTo>
                  <a:pt x="489" y="2752"/>
                </a:lnTo>
                <a:lnTo>
                  <a:pt x="366" y="2815"/>
                </a:lnTo>
                <a:lnTo>
                  <a:pt x="338" y="3168"/>
                </a:lnTo>
                <a:lnTo>
                  <a:pt x="524" y="3763"/>
                </a:lnTo>
                <a:lnTo>
                  <a:pt x="423" y="3934"/>
                </a:lnTo>
                <a:lnTo>
                  <a:pt x="448" y="3989"/>
                </a:lnTo>
                <a:lnTo>
                  <a:pt x="374" y="3988"/>
                </a:lnTo>
                <a:lnTo>
                  <a:pt x="374" y="4094"/>
                </a:lnTo>
                <a:lnTo>
                  <a:pt x="425" y="4090"/>
                </a:lnTo>
                <a:lnTo>
                  <a:pt x="461" y="4200"/>
                </a:lnTo>
                <a:lnTo>
                  <a:pt x="567" y="4111"/>
                </a:lnTo>
                <a:lnTo>
                  <a:pt x="655" y="4113"/>
                </a:lnTo>
                <a:lnTo>
                  <a:pt x="820" y="4285"/>
                </a:lnTo>
                <a:lnTo>
                  <a:pt x="856" y="4386"/>
                </a:lnTo>
                <a:lnTo>
                  <a:pt x="846" y="4475"/>
                </a:lnTo>
                <a:lnTo>
                  <a:pt x="730" y="4494"/>
                </a:lnTo>
                <a:lnTo>
                  <a:pt x="652" y="4426"/>
                </a:lnTo>
                <a:lnTo>
                  <a:pt x="678" y="4387"/>
                </a:lnTo>
                <a:lnTo>
                  <a:pt x="572" y="4308"/>
                </a:lnTo>
                <a:lnTo>
                  <a:pt x="520" y="4339"/>
                </a:lnTo>
                <a:lnTo>
                  <a:pt x="551" y="4435"/>
                </a:lnTo>
                <a:lnTo>
                  <a:pt x="649" y="4491"/>
                </a:lnTo>
                <a:lnTo>
                  <a:pt x="489" y="4580"/>
                </a:lnTo>
                <a:lnTo>
                  <a:pt x="500" y="4697"/>
                </a:lnTo>
                <a:lnTo>
                  <a:pt x="435" y="4747"/>
                </a:lnTo>
                <a:lnTo>
                  <a:pt x="416" y="4868"/>
                </a:lnTo>
                <a:lnTo>
                  <a:pt x="443" y="4937"/>
                </a:lnTo>
                <a:lnTo>
                  <a:pt x="553" y="4915"/>
                </a:lnTo>
                <a:lnTo>
                  <a:pt x="563" y="5035"/>
                </a:lnTo>
                <a:lnTo>
                  <a:pt x="802" y="5157"/>
                </a:lnTo>
                <a:lnTo>
                  <a:pt x="822" y="5325"/>
                </a:lnTo>
                <a:lnTo>
                  <a:pt x="744" y="5394"/>
                </a:lnTo>
                <a:lnTo>
                  <a:pt x="803" y="5449"/>
                </a:lnTo>
                <a:lnTo>
                  <a:pt x="766" y="5725"/>
                </a:lnTo>
                <a:lnTo>
                  <a:pt x="871" y="5668"/>
                </a:lnTo>
                <a:lnTo>
                  <a:pt x="957" y="5715"/>
                </a:lnTo>
                <a:lnTo>
                  <a:pt x="941" y="5809"/>
                </a:lnTo>
                <a:lnTo>
                  <a:pt x="1033" y="5868"/>
                </a:lnTo>
                <a:lnTo>
                  <a:pt x="1059" y="5961"/>
                </a:lnTo>
                <a:lnTo>
                  <a:pt x="1159" y="6013"/>
                </a:lnTo>
                <a:lnTo>
                  <a:pt x="1146" y="6076"/>
                </a:lnTo>
                <a:lnTo>
                  <a:pt x="1281" y="6351"/>
                </a:lnTo>
                <a:lnTo>
                  <a:pt x="1262" y="6495"/>
                </a:lnTo>
                <a:lnTo>
                  <a:pt x="1393" y="6608"/>
                </a:lnTo>
                <a:lnTo>
                  <a:pt x="1416" y="6531"/>
                </a:lnTo>
                <a:lnTo>
                  <a:pt x="1583" y="6500"/>
                </a:lnTo>
                <a:lnTo>
                  <a:pt x="1687" y="6654"/>
                </a:lnTo>
                <a:lnTo>
                  <a:pt x="1748" y="6656"/>
                </a:lnTo>
                <a:lnTo>
                  <a:pt x="1864" y="6519"/>
                </a:lnTo>
                <a:lnTo>
                  <a:pt x="2110" y="6562"/>
                </a:lnTo>
                <a:lnTo>
                  <a:pt x="2154" y="6610"/>
                </a:lnTo>
                <a:lnTo>
                  <a:pt x="2117" y="6769"/>
                </a:lnTo>
                <a:lnTo>
                  <a:pt x="2229" y="6872"/>
                </a:lnTo>
                <a:lnTo>
                  <a:pt x="2351" y="6729"/>
                </a:lnTo>
                <a:lnTo>
                  <a:pt x="2420" y="6723"/>
                </a:lnTo>
                <a:lnTo>
                  <a:pt x="2468" y="6617"/>
                </a:lnTo>
                <a:lnTo>
                  <a:pt x="2570" y="6611"/>
                </a:lnTo>
                <a:lnTo>
                  <a:pt x="2656" y="6558"/>
                </a:lnTo>
                <a:lnTo>
                  <a:pt x="2843" y="6600"/>
                </a:lnTo>
                <a:lnTo>
                  <a:pt x="3071" y="6803"/>
                </a:lnTo>
                <a:lnTo>
                  <a:pt x="3176" y="6768"/>
                </a:lnTo>
                <a:lnTo>
                  <a:pt x="3242" y="7010"/>
                </a:lnTo>
                <a:lnTo>
                  <a:pt x="3190" y="7155"/>
                </a:lnTo>
                <a:lnTo>
                  <a:pt x="3354" y="7305"/>
                </a:lnTo>
                <a:lnTo>
                  <a:pt x="3399" y="7421"/>
                </a:lnTo>
                <a:lnTo>
                  <a:pt x="3333" y="7448"/>
                </a:lnTo>
                <a:lnTo>
                  <a:pt x="3366" y="7522"/>
                </a:lnTo>
                <a:lnTo>
                  <a:pt x="3298" y="7568"/>
                </a:lnTo>
                <a:lnTo>
                  <a:pt x="3302" y="7752"/>
                </a:lnTo>
                <a:lnTo>
                  <a:pt x="3474" y="7819"/>
                </a:lnTo>
                <a:lnTo>
                  <a:pt x="3502" y="7887"/>
                </a:lnTo>
                <a:lnTo>
                  <a:pt x="3612" y="7876"/>
                </a:lnTo>
                <a:lnTo>
                  <a:pt x="3581" y="8054"/>
                </a:lnTo>
                <a:lnTo>
                  <a:pt x="3671" y="8088"/>
                </a:lnTo>
                <a:lnTo>
                  <a:pt x="3822" y="8334"/>
                </a:lnTo>
                <a:lnTo>
                  <a:pt x="4146" y="8426"/>
                </a:lnTo>
                <a:lnTo>
                  <a:pt x="4246" y="8529"/>
                </a:lnTo>
                <a:lnTo>
                  <a:pt x="4235" y="8785"/>
                </a:lnTo>
                <a:lnTo>
                  <a:pt x="4333" y="8793"/>
                </a:lnTo>
                <a:lnTo>
                  <a:pt x="4466" y="8707"/>
                </a:lnTo>
                <a:lnTo>
                  <a:pt x="4612" y="8740"/>
                </a:lnTo>
                <a:lnTo>
                  <a:pt x="4612" y="9581"/>
                </a:lnTo>
                <a:lnTo>
                  <a:pt x="4548" y="9602"/>
                </a:lnTo>
                <a:lnTo>
                  <a:pt x="4452" y="9587"/>
                </a:lnTo>
                <a:lnTo>
                  <a:pt x="4415" y="9510"/>
                </a:lnTo>
                <a:lnTo>
                  <a:pt x="4299" y="9507"/>
                </a:lnTo>
                <a:lnTo>
                  <a:pt x="4171" y="9548"/>
                </a:lnTo>
                <a:lnTo>
                  <a:pt x="4163" y="9661"/>
                </a:lnTo>
                <a:lnTo>
                  <a:pt x="4118" y="9797"/>
                </a:lnTo>
                <a:lnTo>
                  <a:pt x="4394" y="10009"/>
                </a:lnTo>
                <a:lnTo>
                  <a:pt x="4422" y="10089"/>
                </a:lnTo>
                <a:lnTo>
                  <a:pt x="4371" y="10157"/>
                </a:lnTo>
                <a:lnTo>
                  <a:pt x="4515" y="10296"/>
                </a:lnTo>
                <a:lnTo>
                  <a:pt x="4465" y="10355"/>
                </a:lnTo>
                <a:lnTo>
                  <a:pt x="4551" y="10518"/>
                </a:lnTo>
                <a:lnTo>
                  <a:pt x="4535" y="10587"/>
                </a:lnTo>
                <a:lnTo>
                  <a:pt x="4612" y="10621"/>
                </a:lnTo>
                <a:lnTo>
                  <a:pt x="4612" y="0"/>
                </a:lnTo>
                <a:lnTo>
                  <a:pt x="836" y="0"/>
                </a:lnTo>
                <a:close/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3000" name="Freeform 56"/>
          <p:cNvSpPr>
            <a:spLocks/>
          </p:cNvSpPr>
          <p:nvPr/>
        </p:nvSpPr>
        <p:spPr bwMode="auto">
          <a:xfrm>
            <a:off x="7172325" y="49213"/>
            <a:ext cx="1028700" cy="868362"/>
          </a:xfrm>
          <a:custGeom>
            <a:avLst/>
            <a:gdLst/>
            <a:ahLst/>
            <a:cxnLst>
              <a:cxn ang="0">
                <a:pos x="1888" y="508"/>
              </a:cxn>
              <a:cxn ang="0">
                <a:pos x="1944" y="560"/>
              </a:cxn>
              <a:cxn ang="0">
                <a:pos x="1902" y="797"/>
              </a:cxn>
              <a:cxn ang="0">
                <a:pos x="1803" y="715"/>
              </a:cxn>
              <a:cxn ang="0">
                <a:pos x="1767" y="750"/>
              </a:cxn>
              <a:cxn ang="0">
                <a:pos x="1860" y="872"/>
              </a:cxn>
              <a:cxn ang="0">
                <a:pos x="1849" y="951"/>
              </a:cxn>
              <a:cxn ang="0">
                <a:pos x="1810" y="944"/>
              </a:cxn>
              <a:cxn ang="0">
                <a:pos x="1864" y="1037"/>
              </a:cxn>
              <a:cxn ang="0">
                <a:pos x="1846" y="1150"/>
              </a:cxn>
              <a:cxn ang="0">
                <a:pos x="1696" y="1252"/>
              </a:cxn>
              <a:cxn ang="0">
                <a:pos x="1614" y="1170"/>
              </a:cxn>
              <a:cxn ang="0">
                <a:pos x="1351" y="1178"/>
              </a:cxn>
              <a:cxn ang="0">
                <a:pos x="1288" y="1327"/>
              </a:cxn>
              <a:cxn ang="0">
                <a:pos x="1315" y="1338"/>
              </a:cxn>
              <a:cxn ang="0">
                <a:pos x="1290" y="1446"/>
              </a:cxn>
              <a:cxn ang="0">
                <a:pos x="1342" y="1544"/>
              </a:cxn>
              <a:cxn ang="0">
                <a:pos x="1313" y="1608"/>
              </a:cxn>
              <a:cxn ang="0">
                <a:pos x="1039" y="1642"/>
              </a:cxn>
              <a:cxn ang="0">
                <a:pos x="1086" y="1537"/>
              </a:cxn>
              <a:cxn ang="0">
                <a:pos x="1027" y="1488"/>
              </a:cxn>
              <a:cxn ang="0">
                <a:pos x="1031" y="1414"/>
              </a:cxn>
              <a:cxn ang="0">
                <a:pos x="925" y="1340"/>
              </a:cxn>
              <a:cxn ang="0">
                <a:pos x="672" y="945"/>
              </a:cxn>
              <a:cxn ang="0">
                <a:pos x="551" y="902"/>
              </a:cxn>
              <a:cxn ang="0">
                <a:pos x="498" y="671"/>
              </a:cxn>
              <a:cxn ang="0">
                <a:pos x="296" y="479"/>
              </a:cxn>
              <a:cxn ang="0">
                <a:pos x="39" y="353"/>
              </a:cxn>
              <a:cxn ang="0">
                <a:pos x="0" y="265"/>
              </a:cxn>
              <a:cxn ang="0">
                <a:pos x="20" y="203"/>
              </a:cxn>
              <a:cxn ang="0">
                <a:pos x="139" y="274"/>
              </a:cxn>
              <a:cxn ang="0">
                <a:pos x="227" y="154"/>
              </a:cxn>
              <a:cxn ang="0">
                <a:pos x="148" y="110"/>
              </a:cxn>
              <a:cxn ang="0">
                <a:pos x="181" y="0"/>
              </a:cxn>
              <a:cxn ang="0">
                <a:pos x="1357" y="0"/>
              </a:cxn>
              <a:cxn ang="0">
                <a:pos x="1551" y="64"/>
              </a:cxn>
              <a:cxn ang="0">
                <a:pos x="1629" y="213"/>
              </a:cxn>
              <a:cxn ang="0">
                <a:pos x="1660" y="202"/>
              </a:cxn>
              <a:cxn ang="0">
                <a:pos x="1798" y="338"/>
              </a:cxn>
              <a:cxn ang="0">
                <a:pos x="1831" y="476"/>
              </a:cxn>
              <a:cxn ang="0">
                <a:pos x="1888" y="508"/>
              </a:cxn>
            </a:cxnLst>
            <a:rect l="0" t="0" r="r" b="b"/>
            <a:pathLst>
              <a:path w="1944" h="1642">
                <a:moveTo>
                  <a:pt x="1888" y="508"/>
                </a:moveTo>
                <a:lnTo>
                  <a:pt x="1944" y="560"/>
                </a:lnTo>
                <a:lnTo>
                  <a:pt x="1902" y="797"/>
                </a:lnTo>
                <a:lnTo>
                  <a:pt x="1803" y="715"/>
                </a:lnTo>
                <a:lnTo>
                  <a:pt x="1767" y="750"/>
                </a:lnTo>
                <a:lnTo>
                  <a:pt x="1860" y="872"/>
                </a:lnTo>
                <a:lnTo>
                  <a:pt x="1849" y="951"/>
                </a:lnTo>
                <a:lnTo>
                  <a:pt x="1810" y="944"/>
                </a:lnTo>
                <a:lnTo>
                  <a:pt x="1864" y="1037"/>
                </a:lnTo>
                <a:lnTo>
                  <a:pt x="1846" y="1150"/>
                </a:lnTo>
                <a:lnTo>
                  <a:pt x="1696" y="1252"/>
                </a:lnTo>
                <a:lnTo>
                  <a:pt x="1614" y="1170"/>
                </a:lnTo>
                <a:lnTo>
                  <a:pt x="1351" y="1178"/>
                </a:lnTo>
                <a:lnTo>
                  <a:pt x="1288" y="1327"/>
                </a:lnTo>
                <a:lnTo>
                  <a:pt x="1315" y="1338"/>
                </a:lnTo>
                <a:lnTo>
                  <a:pt x="1290" y="1446"/>
                </a:lnTo>
                <a:lnTo>
                  <a:pt x="1342" y="1544"/>
                </a:lnTo>
                <a:lnTo>
                  <a:pt x="1313" y="1608"/>
                </a:lnTo>
                <a:lnTo>
                  <a:pt x="1039" y="1642"/>
                </a:lnTo>
                <a:lnTo>
                  <a:pt x="1086" y="1537"/>
                </a:lnTo>
                <a:lnTo>
                  <a:pt x="1027" y="1488"/>
                </a:lnTo>
                <a:lnTo>
                  <a:pt x="1031" y="1414"/>
                </a:lnTo>
                <a:lnTo>
                  <a:pt x="925" y="1340"/>
                </a:lnTo>
                <a:lnTo>
                  <a:pt x="672" y="945"/>
                </a:lnTo>
                <a:lnTo>
                  <a:pt x="551" y="902"/>
                </a:lnTo>
                <a:lnTo>
                  <a:pt x="498" y="671"/>
                </a:lnTo>
                <a:lnTo>
                  <a:pt x="296" y="479"/>
                </a:lnTo>
                <a:lnTo>
                  <a:pt x="39" y="353"/>
                </a:lnTo>
                <a:lnTo>
                  <a:pt x="0" y="265"/>
                </a:lnTo>
                <a:lnTo>
                  <a:pt x="20" y="203"/>
                </a:lnTo>
                <a:lnTo>
                  <a:pt x="139" y="274"/>
                </a:lnTo>
                <a:lnTo>
                  <a:pt x="227" y="154"/>
                </a:lnTo>
                <a:lnTo>
                  <a:pt x="148" y="110"/>
                </a:lnTo>
                <a:lnTo>
                  <a:pt x="181" y="0"/>
                </a:lnTo>
                <a:lnTo>
                  <a:pt x="1357" y="0"/>
                </a:lnTo>
                <a:lnTo>
                  <a:pt x="1551" y="64"/>
                </a:lnTo>
                <a:lnTo>
                  <a:pt x="1629" y="213"/>
                </a:lnTo>
                <a:lnTo>
                  <a:pt x="1660" y="202"/>
                </a:lnTo>
                <a:lnTo>
                  <a:pt x="1798" y="338"/>
                </a:lnTo>
                <a:lnTo>
                  <a:pt x="1831" y="476"/>
                </a:lnTo>
                <a:lnTo>
                  <a:pt x="1888" y="508"/>
                </a:lnTo>
                <a:close/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3001" name="Freeform 57"/>
          <p:cNvSpPr>
            <a:spLocks/>
          </p:cNvSpPr>
          <p:nvPr/>
        </p:nvSpPr>
        <p:spPr bwMode="auto">
          <a:xfrm>
            <a:off x="4473575" y="4395788"/>
            <a:ext cx="1130300" cy="614362"/>
          </a:xfrm>
          <a:custGeom>
            <a:avLst/>
            <a:gdLst/>
            <a:ahLst/>
            <a:cxnLst>
              <a:cxn ang="0">
                <a:pos x="797" y="43"/>
              </a:cxn>
              <a:cxn ang="0">
                <a:pos x="157" y="498"/>
              </a:cxn>
              <a:cxn ang="0">
                <a:pos x="145" y="862"/>
              </a:cxn>
              <a:cxn ang="0">
                <a:pos x="0" y="1129"/>
              </a:cxn>
              <a:cxn ang="0">
                <a:pos x="188" y="892"/>
              </a:cxn>
              <a:cxn ang="0">
                <a:pos x="197" y="790"/>
              </a:cxn>
              <a:cxn ang="0">
                <a:pos x="266" y="863"/>
              </a:cxn>
              <a:cxn ang="0">
                <a:pos x="332" y="801"/>
              </a:cxn>
              <a:cxn ang="0">
                <a:pos x="482" y="804"/>
              </a:cxn>
              <a:cxn ang="0">
                <a:pos x="267" y="987"/>
              </a:cxn>
              <a:cxn ang="0">
                <a:pos x="215" y="965"/>
              </a:cxn>
              <a:cxn ang="0">
                <a:pos x="190" y="1062"/>
              </a:cxn>
              <a:cxn ang="0">
                <a:pos x="96" y="1145"/>
              </a:cxn>
              <a:cxn ang="0">
                <a:pos x="467" y="1162"/>
              </a:cxn>
              <a:cxn ang="0">
                <a:pos x="1315" y="1151"/>
              </a:cxn>
              <a:cxn ang="0">
                <a:pos x="2136" y="1010"/>
              </a:cxn>
              <a:cxn ang="0">
                <a:pos x="2057" y="944"/>
              </a:cxn>
              <a:cxn ang="0">
                <a:pos x="2036" y="741"/>
              </a:cxn>
              <a:cxn ang="0">
                <a:pos x="2043" y="570"/>
              </a:cxn>
              <a:cxn ang="0">
                <a:pos x="2112" y="433"/>
              </a:cxn>
              <a:cxn ang="0">
                <a:pos x="2079" y="350"/>
              </a:cxn>
              <a:cxn ang="0">
                <a:pos x="2001" y="285"/>
              </a:cxn>
              <a:cxn ang="0">
                <a:pos x="1942" y="291"/>
              </a:cxn>
              <a:cxn ang="0">
                <a:pos x="1895" y="164"/>
              </a:cxn>
              <a:cxn ang="0">
                <a:pos x="1628" y="210"/>
              </a:cxn>
              <a:cxn ang="0">
                <a:pos x="1544" y="262"/>
              </a:cxn>
              <a:cxn ang="0">
                <a:pos x="1500" y="193"/>
              </a:cxn>
              <a:cxn ang="0">
                <a:pos x="1403" y="200"/>
              </a:cxn>
              <a:cxn ang="0">
                <a:pos x="1241" y="104"/>
              </a:cxn>
              <a:cxn ang="0">
                <a:pos x="1149" y="104"/>
              </a:cxn>
              <a:cxn ang="0">
                <a:pos x="1056" y="0"/>
              </a:cxn>
              <a:cxn ang="0">
                <a:pos x="982" y="55"/>
              </a:cxn>
              <a:cxn ang="0">
                <a:pos x="988" y="111"/>
              </a:cxn>
              <a:cxn ang="0">
                <a:pos x="933" y="127"/>
              </a:cxn>
              <a:cxn ang="0">
                <a:pos x="1010" y="427"/>
              </a:cxn>
              <a:cxn ang="0">
                <a:pos x="913" y="498"/>
              </a:cxn>
              <a:cxn ang="0">
                <a:pos x="767" y="506"/>
              </a:cxn>
              <a:cxn ang="0">
                <a:pos x="705" y="462"/>
              </a:cxn>
              <a:cxn ang="0">
                <a:pos x="558" y="482"/>
              </a:cxn>
              <a:cxn ang="0">
                <a:pos x="528" y="444"/>
              </a:cxn>
              <a:cxn ang="0">
                <a:pos x="797" y="43"/>
              </a:cxn>
            </a:cxnLst>
            <a:rect l="0" t="0" r="r" b="b"/>
            <a:pathLst>
              <a:path w="2136" h="1162">
                <a:moveTo>
                  <a:pt x="797" y="43"/>
                </a:moveTo>
                <a:lnTo>
                  <a:pt x="157" y="498"/>
                </a:lnTo>
                <a:lnTo>
                  <a:pt x="145" y="862"/>
                </a:lnTo>
                <a:lnTo>
                  <a:pt x="0" y="1129"/>
                </a:lnTo>
                <a:lnTo>
                  <a:pt x="188" y="892"/>
                </a:lnTo>
                <a:lnTo>
                  <a:pt x="197" y="790"/>
                </a:lnTo>
                <a:lnTo>
                  <a:pt x="266" y="863"/>
                </a:lnTo>
                <a:lnTo>
                  <a:pt x="332" y="801"/>
                </a:lnTo>
                <a:lnTo>
                  <a:pt x="482" y="804"/>
                </a:lnTo>
                <a:lnTo>
                  <a:pt x="267" y="987"/>
                </a:lnTo>
                <a:lnTo>
                  <a:pt x="215" y="965"/>
                </a:lnTo>
                <a:lnTo>
                  <a:pt x="190" y="1062"/>
                </a:lnTo>
                <a:lnTo>
                  <a:pt x="96" y="1145"/>
                </a:lnTo>
                <a:lnTo>
                  <a:pt x="467" y="1162"/>
                </a:lnTo>
                <a:lnTo>
                  <a:pt x="1315" y="1151"/>
                </a:lnTo>
                <a:lnTo>
                  <a:pt x="2136" y="1010"/>
                </a:lnTo>
                <a:lnTo>
                  <a:pt x="2057" y="944"/>
                </a:lnTo>
                <a:lnTo>
                  <a:pt x="2036" y="741"/>
                </a:lnTo>
                <a:lnTo>
                  <a:pt x="2043" y="570"/>
                </a:lnTo>
                <a:lnTo>
                  <a:pt x="2112" y="433"/>
                </a:lnTo>
                <a:lnTo>
                  <a:pt x="2079" y="350"/>
                </a:lnTo>
                <a:lnTo>
                  <a:pt x="2001" y="285"/>
                </a:lnTo>
                <a:lnTo>
                  <a:pt x="1942" y="291"/>
                </a:lnTo>
                <a:lnTo>
                  <a:pt x="1895" y="164"/>
                </a:lnTo>
                <a:lnTo>
                  <a:pt x="1628" y="210"/>
                </a:lnTo>
                <a:lnTo>
                  <a:pt x="1544" y="262"/>
                </a:lnTo>
                <a:lnTo>
                  <a:pt x="1500" y="193"/>
                </a:lnTo>
                <a:lnTo>
                  <a:pt x="1403" y="200"/>
                </a:lnTo>
                <a:lnTo>
                  <a:pt x="1241" y="104"/>
                </a:lnTo>
                <a:lnTo>
                  <a:pt x="1149" y="104"/>
                </a:lnTo>
                <a:lnTo>
                  <a:pt x="1056" y="0"/>
                </a:lnTo>
                <a:lnTo>
                  <a:pt x="982" y="55"/>
                </a:lnTo>
                <a:lnTo>
                  <a:pt x="988" y="111"/>
                </a:lnTo>
                <a:lnTo>
                  <a:pt x="933" y="127"/>
                </a:lnTo>
                <a:lnTo>
                  <a:pt x="1010" y="427"/>
                </a:lnTo>
                <a:lnTo>
                  <a:pt x="913" y="498"/>
                </a:lnTo>
                <a:lnTo>
                  <a:pt x="767" y="506"/>
                </a:lnTo>
                <a:lnTo>
                  <a:pt x="705" y="462"/>
                </a:lnTo>
                <a:lnTo>
                  <a:pt x="558" y="482"/>
                </a:lnTo>
                <a:lnTo>
                  <a:pt x="528" y="444"/>
                </a:lnTo>
                <a:lnTo>
                  <a:pt x="797" y="43"/>
                </a:lnTo>
                <a:close/>
              </a:path>
            </a:pathLst>
          </a:custGeom>
          <a:solidFill>
            <a:srgbClr val="FF99CC"/>
          </a:solidFill>
          <a:ln w="0">
            <a:solidFill>
              <a:srgbClr val="FFCC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3002" name="Freeform 58"/>
          <p:cNvSpPr>
            <a:spLocks/>
          </p:cNvSpPr>
          <p:nvPr/>
        </p:nvSpPr>
        <p:spPr bwMode="auto">
          <a:xfrm>
            <a:off x="49213" y="4803775"/>
            <a:ext cx="2720975" cy="1974850"/>
          </a:xfrm>
          <a:custGeom>
            <a:avLst/>
            <a:gdLst/>
            <a:ahLst/>
            <a:cxnLst>
              <a:cxn ang="0">
                <a:pos x="5094" y="3451"/>
              </a:cxn>
              <a:cxn ang="0">
                <a:pos x="4992" y="3226"/>
              </a:cxn>
              <a:cxn ang="0">
                <a:pos x="4999" y="2842"/>
              </a:cxn>
              <a:cxn ang="0">
                <a:pos x="4679" y="2516"/>
              </a:cxn>
              <a:cxn ang="0">
                <a:pos x="4822" y="2286"/>
              </a:cxn>
              <a:cxn ang="0">
                <a:pos x="4855" y="1943"/>
              </a:cxn>
              <a:cxn ang="0">
                <a:pos x="4774" y="1608"/>
              </a:cxn>
              <a:cxn ang="0">
                <a:pos x="4714" y="1428"/>
              </a:cxn>
              <a:cxn ang="0">
                <a:pos x="4492" y="1377"/>
              </a:cxn>
              <a:cxn ang="0">
                <a:pos x="4485" y="1241"/>
              </a:cxn>
              <a:cxn ang="0">
                <a:pos x="4346" y="969"/>
              </a:cxn>
              <a:cxn ang="0">
                <a:pos x="4187" y="1023"/>
              </a:cxn>
              <a:cxn ang="0">
                <a:pos x="4135" y="926"/>
              </a:cxn>
              <a:cxn ang="0">
                <a:pos x="4028" y="841"/>
              </a:cxn>
              <a:cxn ang="0">
                <a:pos x="3894" y="831"/>
              </a:cxn>
              <a:cxn ang="0">
                <a:pos x="3918" y="712"/>
              </a:cxn>
              <a:cxn ang="0">
                <a:pos x="3787" y="637"/>
              </a:cxn>
              <a:cxn ang="0">
                <a:pos x="3678" y="712"/>
              </a:cxn>
              <a:cxn ang="0">
                <a:pos x="3548" y="693"/>
              </a:cxn>
              <a:cxn ang="0">
                <a:pos x="3492" y="837"/>
              </a:cxn>
              <a:cxn ang="0">
                <a:pos x="3487" y="675"/>
              </a:cxn>
              <a:cxn ang="0">
                <a:pos x="3620" y="608"/>
              </a:cxn>
              <a:cxn ang="0">
                <a:pos x="3751" y="626"/>
              </a:cxn>
              <a:cxn ang="0">
                <a:pos x="3534" y="555"/>
              </a:cxn>
              <a:cxn ang="0">
                <a:pos x="3291" y="885"/>
              </a:cxn>
              <a:cxn ang="0">
                <a:pos x="3266" y="1031"/>
              </a:cxn>
              <a:cxn ang="0">
                <a:pos x="3193" y="929"/>
              </a:cxn>
              <a:cxn ang="0">
                <a:pos x="2861" y="1089"/>
              </a:cxn>
              <a:cxn ang="0">
                <a:pos x="2848" y="1132"/>
              </a:cxn>
              <a:cxn ang="0">
                <a:pos x="2807" y="1295"/>
              </a:cxn>
              <a:cxn ang="0">
                <a:pos x="2682" y="1228"/>
              </a:cxn>
              <a:cxn ang="0">
                <a:pos x="2468" y="1172"/>
              </a:cxn>
              <a:cxn ang="0">
                <a:pos x="2407" y="1279"/>
              </a:cxn>
              <a:cxn ang="0">
                <a:pos x="2410" y="1175"/>
              </a:cxn>
              <a:cxn ang="0">
                <a:pos x="2361" y="1028"/>
              </a:cxn>
              <a:cxn ang="0">
                <a:pos x="2583" y="685"/>
              </a:cxn>
              <a:cxn ang="0">
                <a:pos x="2540" y="498"/>
              </a:cxn>
              <a:cxn ang="0">
                <a:pos x="2567" y="653"/>
              </a:cxn>
              <a:cxn ang="0">
                <a:pos x="2098" y="633"/>
              </a:cxn>
              <a:cxn ang="0">
                <a:pos x="1910" y="745"/>
              </a:cxn>
              <a:cxn ang="0">
                <a:pos x="1920" y="565"/>
              </a:cxn>
              <a:cxn ang="0">
                <a:pos x="1815" y="499"/>
              </a:cxn>
              <a:cxn ang="0">
                <a:pos x="1793" y="173"/>
              </a:cxn>
              <a:cxn ang="0">
                <a:pos x="1548" y="49"/>
              </a:cxn>
              <a:cxn ang="0">
                <a:pos x="1160" y="60"/>
              </a:cxn>
              <a:cxn ang="0">
                <a:pos x="897" y="36"/>
              </a:cxn>
              <a:cxn ang="0">
                <a:pos x="1036" y="331"/>
              </a:cxn>
              <a:cxn ang="0">
                <a:pos x="1114" y="587"/>
              </a:cxn>
              <a:cxn ang="0">
                <a:pos x="879" y="669"/>
              </a:cxn>
              <a:cxn ang="0">
                <a:pos x="910" y="777"/>
              </a:cxn>
              <a:cxn ang="0">
                <a:pos x="1041" y="964"/>
              </a:cxn>
              <a:cxn ang="0">
                <a:pos x="1036" y="1123"/>
              </a:cxn>
              <a:cxn ang="0">
                <a:pos x="1372" y="1362"/>
              </a:cxn>
              <a:cxn ang="0">
                <a:pos x="1497" y="1621"/>
              </a:cxn>
              <a:cxn ang="0">
                <a:pos x="1462" y="1617"/>
              </a:cxn>
              <a:cxn ang="0">
                <a:pos x="1173" y="1300"/>
              </a:cxn>
              <a:cxn ang="0">
                <a:pos x="815" y="1293"/>
              </a:cxn>
              <a:cxn ang="0">
                <a:pos x="774" y="1704"/>
              </a:cxn>
              <a:cxn ang="0">
                <a:pos x="623" y="1704"/>
              </a:cxn>
              <a:cxn ang="0">
                <a:pos x="481" y="1713"/>
              </a:cxn>
              <a:cxn ang="0">
                <a:pos x="359" y="1437"/>
              </a:cxn>
              <a:cxn ang="0">
                <a:pos x="5062" y="3733"/>
              </a:cxn>
            </a:cxnLst>
            <a:rect l="0" t="0" r="r" b="b"/>
            <a:pathLst>
              <a:path w="5143" h="3733">
                <a:moveTo>
                  <a:pt x="5062" y="3733"/>
                </a:moveTo>
                <a:lnTo>
                  <a:pt x="5102" y="3672"/>
                </a:lnTo>
                <a:lnTo>
                  <a:pt x="5118" y="3636"/>
                </a:lnTo>
                <a:lnTo>
                  <a:pt x="5105" y="3623"/>
                </a:lnTo>
                <a:lnTo>
                  <a:pt x="5108" y="3586"/>
                </a:lnTo>
                <a:lnTo>
                  <a:pt x="5143" y="3521"/>
                </a:lnTo>
                <a:lnTo>
                  <a:pt x="5140" y="3471"/>
                </a:lnTo>
                <a:lnTo>
                  <a:pt x="5122" y="3458"/>
                </a:lnTo>
                <a:lnTo>
                  <a:pt x="5094" y="3451"/>
                </a:lnTo>
                <a:lnTo>
                  <a:pt x="5087" y="3428"/>
                </a:lnTo>
                <a:lnTo>
                  <a:pt x="5099" y="3364"/>
                </a:lnTo>
                <a:lnTo>
                  <a:pt x="5089" y="3344"/>
                </a:lnTo>
                <a:lnTo>
                  <a:pt x="5098" y="3321"/>
                </a:lnTo>
                <a:lnTo>
                  <a:pt x="5107" y="3305"/>
                </a:lnTo>
                <a:lnTo>
                  <a:pt x="5094" y="3267"/>
                </a:lnTo>
                <a:lnTo>
                  <a:pt x="5045" y="3244"/>
                </a:lnTo>
                <a:lnTo>
                  <a:pt x="5004" y="3245"/>
                </a:lnTo>
                <a:lnTo>
                  <a:pt x="4992" y="3226"/>
                </a:lnTo>
                <a:lnTo>
                  <a:pt x="4999" y="3192"/>
                </a:lnTo>
                <a:lnTo>
                  <a:pt x="4983" y="3118"/>
                </a:lnTo>
                <a:lnTo>
                  <a:pt x="4964" y="3104"/>
                </a:lnTo>
                <a:lnTo>
                  <a:pt x="5013" y="2982"/>
                </a:lnTo>
                <a:lnTo>
                  <a:pt x="5036" y="2959"/>
                </a:lnTo>
                <a:lnTo>
                  <a:pt x="4993" y="2923"/>
                </a:lnTo>
                <a:lnTo>
                  <a:pt x="5009" y="2894"/>
                </a:lnTo>
                <a:lnTo>
                  <a:pt x="5033" y="2874"/>
                </a:lnTo>
                <a:lnTo>
                  <a:pt x="4999" y="2842"/>
                </a:lnTo>
                <a:lnTo>
                  <a:pt x="4973" y="2799"/>
                </a:lnTo>
                <a:lnTo>
                  <a:pt x="4908" y="2762"/>
                </a:lnTo>
                <a:lnTo>
                  <a:pt x="4869" y="2720"/>
                </a:lnTo>
                <a:lnTo>
                  <a:pt x="4822" y="2648"/>
                </a:lnTo>
                <a:lnTo>
                  <a:pt x="4786" y="2635"/>
                </a:lnTo>
                <a:lnTo>
                  <a:pt x="4728" y="2598"/>
                </a:lnTo>
                <a:lnTo>
                  <a:pt x="4714" y="2578"/>
                </a:lnTo>
                <a:lnTo>
                  <a:pt x="4663" y="2569"/>
                </a:lnTo>
                <a:lnTo>
                  <a:pt x="4679" y="2516"/>
                </a:lnTo>
                <a:lnTo>
                  <a:pt x="4678" y="2483"/>
                </a:lnTo>
                <a:lnTo>
                  <a:pt x="4679" y="2442"/>
                </a:lnTo>
                <a:lnTo>
                  <a:pt x="4685" y="2415"/>
                </a:lnTo>
                <a:lnTo>
                  <a:pt x="4698" y="2393"/>
                </a:lnTo>
                <a:lnTo>
                  <a:pt x="4733" y="2365"/>
                </a:lnTo>
                <a:lnTo>
                  <a:pt x="4774" y="2335"/>
                </a:lnTo>
                <a:lnTo>
                  <a:pt x="4789" y="2319"/>
                </a:lnTo>
                <a:lnTo>
                  <a:pt x="4807" y="2310"/>
                </a:lnTo>
                <a:lnTo>
                  <a:pt x="4822" y="2286"/>
                </a:lnTo>
                <a:lnTo>
                  <a:pt x="4835" y="2172"/>
                </a:lnTo>
                <a:lnTo>
                  <a:pt x="4817" y="2125"/>
                </a:lnTo>
                <a:lnTo>
                  <a:pt x="4839" y="2100"/>
                </a:lnTo>
                <a:lnTo>
                  <a:pt x="4839" y="2083"/>
                </a:lnTo>
                <a:lnTo>
                  <a:pt x="4851" y="2094"/>
                </a:lnTo>
                <a:lnTo>
                  <a:pt x="4855" y="2077"/>
                </a:lnTo>
                <a:lnTo>
                  <a:pt x="4881" y="2030"/>
                </a:lnTo>
                <a:lnTo>
                  <a:pt x="4855" y="2012"/>
                </a:lnTo>
                <a:lnTo>
                  <a:pt x="4855" y="1943"/>
                </a:lnTo>
                <a:lnTo>
                  <a:pt x="4835" y="1922"/>
                </a:lnTo>
                <a:lnTo>
                  <a:pt x="4819" y="1844"/>
                </a:lnTo>
                <a:lnTo>
                  <a:pt x="4817" y="1801"/>
                </a:lnTo>
                <a:lnTo>
                  <a:pt x="4809" y="1781"/>
                </a:lnTo>
                <a:lnTo>
                  <a:pt x="4803" y="1753"/>
                </a:lnTo>
                <a:lnTo>
                  <a:pt x="4779" y="1717"/>
                </a:lnTo>
                <a:lnTo>
                  <a:pt x="4779" y="1692"/>
                </a:lnTo>
                <a:lnTo>
                  <a:pt x="4773" y="1660"/>
                </a:lnTo>
                <a:lnTo>
                  <a:pt x="4774" y="1608"/>
                </a:lnTo>
                <a:lnTo>
                  <a:pt x="4767" y="1592"/>
                </a:lnTo>
                <a:lnTo>
                  <a:pt x="4751" y="1578"/>
                </a:lnTo>
                <a:lnTo>
                  <a:pt x="4747" y="1510"/>
                </a:lnTo>
                <a:lnTo>
                  <a:pt x="4725" y="1513"/>
                </a:lnTo>
                <a:lnTo>
                  <a:pt x="4702" y="1503"/>
                </a:lnTo>
                <a:lnTo>
                  <a:pt x="4705" y="1492"/>
                </a:lnTo>
                <a:lnTo>
                  <a:pt x="4769" y="1496"/>
                </a:lnTo>
                <a:lnTo>
                  <a:pt x="4787" y="1490"/>
                </a:lnTo>
                <a:lnTo>
                  <a:pt x="4714" y="1428"/>
                </a:lnTo>
                <a:lnTo>
                  <a:pt x="4682" y="1456"/>
                </a:lnTo>
                <a:lnTo>
                  <a:pt x="4645" y="1460"/>
                </a:lnTo>
                <a:lnTo>
                  <a:pt x="4663" y="1510"/>
                </a:lnTo>
                <a:lnTo>
                  <a:pt x="4600" y="1447"/>
                </a:lnTo>
                <a:lnTo>
                  <a:pt x="4584" y="1443"/>
                </a:lnTo>
                <a:lnTo>
                  <a:pt x="4609" y="1482"/>
                </a:lnTo>
                <a:lnTo>
                  <a:pt x="4579" y="1464"/>
                </a:lnTo>
                <a:lnTo>
                  <a:pt x="4531" y="1414"/>
                </a:lnTo>
                <a:lnTo>
                  <a:pt x="4492" y="1377"/>
                </a:lnTo>
                <a:lnTo>
                  <a:pt x="4485" y="1384"/>
                </a:lnTo>
                <a:lnTo>
                  <a:pt x="4469" y="1362"/>
                </a:lnTo>
                <a:lnTo>
                  <a:pt x="4452" y="1355"/>
                </a:lnTo>
                <a:lnTo>
                  <a:pt x="4423" y="1329"/>
                </a:lnTo>
                <a:lnTo>
                  <a:pt x="4417" y="1318"/>
                </a:lnTo>
                <a:lnTo>
                  <a:pt x="4429" y="1305"/>
                </a:lnTo>
                <a:lnTo>
                  <a:pt x="4430" y="1280"/>
                </a:lnTo>
                <a:lnTo>
                  <a:pt x="4466" y="1250"/>
                </a:lnTo>
                <a:lnTo>
                  <a:pt x="4485" y="1241"/>
                </a:lnTo>
                <a:lnTo>
                  <a:pt x="4469" y="1215"/>
                </a:lnTo>
                <a:lnTo>
                  <a:pt x="4453" y="1207"/>
                </a:lnTo>
                <a:lnTo>
                  <a:pt x="4433" y="1168"/>
                </a:lnTo>
                <a:lnTo>
                  <a:pt x="4377" y="1133"/>
                </a:lnTo>
                <a:lnTo>
                  <a:pt x="4383" y="1100"/>
                </a:lnTo>
                <a:lnTo>
                  <a:pt x="4410" y="1051"/>
                </a:lnTo>
                <a:lnTo>
                  <a:pt x="4413" y="1024"/>
                </a:lnTo>
                <a:lnTo>
                  <a:pt x="4366" y="977"/>
                </a:lnTo>
                <a:lnTo>
                  <a:pt x="4346" y="969"/>
                </a:lnTo>
                <a:lnTo>
                  <a:pt x="4343" y="949"/>
                </a:lnTo>
                <a:lnTo>
                  <a:pt x="4354" y="929"/>
                </a:lnTo>
                <a:lnTo>
                  <a:pt x="4344" y="938"/>
                </a:lnTo>
                <a:lnTo>
                  <a:pt x="4344" y="932"/>
                </a:lnTo>
                <a:lnTo>
                  <a:pt x="4299" y="967"/>
                </a:lnTo>
                <a:lnTo>
                  <a:pt x="4264" y="980"/>
                </a:lnTo>
                <a:lnTo>
                  <a:pt x="4212" y="985"/>
                </a:lnTo>
                <a:lnTo>
                  <a:pt x="4184" y="1000"/>
                </a:lnTo>
                <a:lnTo>
                  <a:pt x="4187" y="1023"/>
                </a:lnTo>
                <a:lnTo>
                  <a:pt x="4196" y="1033"/>
                </a:lnTo>
                <a:lnTo>
                  <a:pt x="4187" y="1037"/>
                </a:lnTo>
                <a:lnTo>
                  <a:pt x="4183" y="1063"/>
                </a:lnTo>
                <a:lnTo>
                  <a:pt x="4166" y="1036"/>
                </a:lnTo>
                <a:lnTo>
                  <a:pt x="4164" y="1026"/>
                </a:lnTo>
                <a:lnTo>
                  <a:pt x="4153" y="974"/>
                </a:lnTo>
                <a:lnTo>
                  <a:pt x="4150" y="984"/>
                </a:lnTo>
                <a:lnTo>
                  <a:pt x="4147" y="939"/>
                </a:lnTo>
                <a:lnTo>
                  <a:pt x="4135" y="926"/>
                </a:lnTo>
                <a:lnTo>
                  <a:pt x="4128" y="941"/>
                </a:lnTo>
                <a:lnTo>
                  <a:pt x="4111" y="942"/>
                </a:lnTo>
                <a:lnTo>
                  <a:pt x="4114" y="923"/>
                </a:lnTo>
                <a:lnTo>
                  <a:pt x="4099" y="915"/>
                </a:lnTo>
                <a:lnTo>
                  <a:pt x="4092" y="900"/>
                </a:lnTo>
                <a:lnTo>
                  <a:pt x="4079" y="889"/>
                </a:lnTo>
                <a:lnTo>
                  <a:pt x="4051" y="840"/>
                </a:lnTo>
                <a:lnTo>
                  <a:pt x="4039" y="833"/>
                </a:lnTo>
                <a:lnTo>
                  <a:pt x="4028" y="841"/>
                </a:lnTo>
                <a:lnTo>
                  <a:pt x="3993" y="846"/>
                </a:lnTo>
                <a:lnTo>
                  <a:pt x="4002" y="836"/>
                </a:lnTo>
                <a:lnTo>
                  <a:pt x="3983" y="831"/>
                </a:lnTo>
                <a:lnTo>
                  <a:pt x="3980" y="818"/>
                </a:lnTo>
                <a:lnTo>
                  <a:pt x="3950" y="852"/>
                </a:lnTo>
                <a:lnTo>
                  <a:pt x="3915" y="840"/>
                </a:lnTo>
                <a:lnTo>
                  <a:pt x="3915" y="833"/>
                </a:lnTo>
                <a:lnTo>
                  <a:pt x="3897" y="841"/>
                </a:lnTo>
                <a:lnTo>
                  <a:pt x="3894" y="831"/>
                </a:lnTo>
                <a:lnTo>
                  <a:pt x="3879" y="837"/>
                </a:lnTo>
                <a:lnTo>
                  <a:pt x="3876" y="807"/>
                </a:lnTo>
                <a:lnTo>
                  <a:pt x="3862" y="804"/>
                </a:lnTo>
                <a:lnTo>
                  <a:pt x="3872" y="784"/>
                </a:lnTo>
                <a:lnTo>
                  <a:pt x="3884" y="785"/>
                </a:lnTo>
                <a:lnTo>
                  <a:pt x="3889" y="777"/>
                </a:lnTo>
                <a:lnTo>
                  <a:pt x="3889" y="744"/>
                </a:lnTo>
                <a:lnTo>
                  <a:pt x="3905" y="735"/>
                </a:lnTo>
                <a:lnTo>
                  <a:pt x="3918" y="712"/>
                </a:lnTo>
                <a:lnTo>
                  <a:pt x="3902" y="689"/>
                </a:lnTo>
                <a:lnTo>
                  <a:pt x="3891" y="693"/>
                </a:lnTo>
                <a:lnTo>
                  <a:pt x="3871" y="660"/>
                </a:lnTo>
                <a:lnTo>
                  <a:pt x="3869" y="620"/>
                </a:lnTo>
                <a:lnTo>
                  <a:pt x="3859" y="613"/>
                </a:lnTo>
                <a:lnTo>
                  <a:pt x="3846" y="624"/>
                </a:lnTo>
                <a:lnTo>
                  <a:pt x="3817" y="623"/>
                </a:lnTo>
                <a:lnTo>
                  <a:pt x="3815" y="631"/>
                </a:lnTo>
                <a:lnTo>
                  <a:pt x="3787" y="637"/>
                </a:lnTo>
                <a:lnTo>
                  <a:pt x="3771" y="670"/>
                </a:lnTo>
                <a:lnTo>
                  <a:pt x="3773" y="702"/>
                </a:lnTo>
                <a:lnTo>
                  <a:pt x="3743" y="751"/>
                </a:lnTo>
                <a:lnTo>
                  <a:pt x="3730" y="742"/>
                </a:lnTo>
                <a:lnTo>
                  <a:pt x="3724" y="702"/>
                </a:lnTo>
                <a:lnTo>
                  <a:pt x="3708" y="673"/>
                </a:lnTo>
                <a:lnTo>
                  <a:pt x="3701" y="708"/>
                </a:lnTo>
                <a:lnTo>
                  <a:pt x="3687" y="693"/>
                </a:lnTo>
                <a:lnTo>
                  <a:pt x="3678" y="712"/>
                </a:lnTo>
                <a:lnTo>
                  <a:pt x="3668" y="679"/>
                </a:lnTo>
                <a:lnTo>
                  <a:pt x="3658" y="689"/>
                </a:lnTo>
                <a:lnTo>
                  <a:pt x="3655" y="718"/>
                </a:lnTo>
                <a:lnTo>
                  <a:pt x="3651" y="685"/>
                </a:lnTo>
                <a:lnTo>
                  <a:pt x="3625" y="685"/>
                </a:lnTo>
                <a:lnTo>
                  <a:pt x="3602" y="703"/>
                </a:lnTo>
                <a:lnTo>
                  <a:pt x="3582" y="711"/>
                </a:lnTo>
                <a:lnTo>
                  <a:pt x="3567" y="686"/>
                </a:lnTo>
                <a:lnTo>
                  <a:pt x="3548" y="693"/>
                </a:lnTo>
                <a:lnTo>
                  <a:pt x="3560" y="709"/>
                </a:lnTo>
                <a:lnTo>
                  <a:pt x="3548" y="732"/>
                </a:lnTo>
                <a:lnTo>
                  <a:pt x="3521" y="726"/>
                </a:lnTo>
                <a:lnTo>
                  <a:pt x="3514" y="745"/>
                </a:lnTo>
                <a:lnTo>
                  <a:pt x="3517" y="771"/>
                </a:lnTo>
                <a:lnTo>
                  <a:pt x="3488" y="781"/>
                </a:lnTo>
                <a:lnTo>
                  <a:pt x="3468" y="803"/>
                </a:lnTo>
                <a:lnTo>
                  <a:pt x="3491" y="823"/>
                </a:lnTo>
                <a:lnTo>
                  <a:pt x="3492" y="837"/>
                </a:lnTo>
                <a:lnTo>
                  <a:pt x="3469" y="834"/>
                </a:lnTo>
                <a:lnTo>
                  <a:pt x="3455" y="818"/>
                </a:lnTo>
                <a:lnTo>
                  <a:pt x="3445" y="816"/>
                </a:lnTo>
                <a:lnTo>
                  <a:pt x="3425" y="780"/>
                </a:lnTo>
                <a:lnTo>
                  <a:pt x="3441" y="761"/>
                </a:lnTo>
                <a:lnTo>
                  <a:pt x="3445" y="736"/>
                </a:lnTo>
                <a:lnTo>
                  <a:pt x="3456" y="729"/>
                </a:lnTo>
                <a:lnTo>
                  <a:pt x="3462" y="686"/>
                </a:lnTo>
                <a:lnTo>
                  <a:pt x="3487" y="675"/>
                </a:lnTo>
                <a:lnTo>
                  <a:pt x="3497" y="650"/>
                </a:lnTo>
                <a:lnTo>
                  <a:pt x="3540" y="690"/>
                </a:lnTo>
                <a:lnTo>
                  <a:pt x="3548" y="673"/>
                </a:lnTo>
                <a:lnTo>
                  <a:pt x="3593" y="667"/>
                </a:lnTo>
                <a:lnTo>
                  <a:pt x="3582" y="644"/>
                </a:lnTo>
                <a:lnTo>
                  <a:pt x="3605" y="634"/>
                </a:lnTo>
                <a:lnTo>
                  <a:pt x="3600" y="611"/>
                </a:lnTo>
                <a:lnTo>
                  <a:pt x="3590" y="598"/>
                </a:lnTo>
                <a:lnTo>
                  <a:pt x="3620" y="608"/>
                </a:lnTo>
                <a:lnTo>
                  <a:pt x="3638" y="631"/>
                </a:lnTo>
                <a:lnTo>
                  <a:pt x="3643" y="617"/>
                </a:lnTo>
                <a:lnTo>
                  <a:pt x="3656" y="624"/>
                </a:lnTo>
                <a:lnTo>
                  <a:pt x="3656" y="613"/>
                </a:lnTo>
                <a:lnTo>
                  <a:pt x="3671" y="642"/>
                </a:lnTo>
                <a:lnTo>
                  <a:pt x="3705" y="637"/>
                </a:lnTo>
                <a:lnTo>
                  <a:pt x="3712" y="649"/>
                </a:lnTo>
                <a:lnTo>
                  <a:pt x="3721" y="631"/>
                </a:lnTo>
                <a:lnTo>
                  <a:pt x="3751" y="626"/>
                </a:lnTo>
                <a:lnTo>
                  <a:pt x="3763" y="637"/>
                </a:lnTo>
                <a:lnTo>
                  <a:pt x="3793" y="621"/>
                </a:lnTo>
                <a:lnTo>
                  <a:pt x="3800" y="600"/>
                </a:lnTo>
                <a:lnTo>
                  <a:pt x="3786" y="607"/>
                </a:lnTo>
                <a:lnTo>
                  <a:pt x="3782" y="600"/>
                </a:lnTo>
                <a:lnTo>
                  <a:pt x="3684" y="607"/>
                </a:lnTo>
                <a:lnTo>
                  <a:pt x="3603" y="585"/>
                </a:lnTo>
                <a:lnTo>
                  <a:pt x="3543" y="578"/>
                </a:lnTo>
                <a:lnTo>
                  <a:pt x="3534" y="555"/>
                </a:lnTo>
                <a:lnTo>
                  <a:pt x="3523" y="555"/>
                </a:lnTo>
                <a:lnTo>
                  <a:pt x="3481" y="652"/>
                </a:lnTo>
                <a:lnTo>
                  <a:pt x="3461" y="675"/>
                </a:lnTo>
                <a:lnTo>
                  <a:pt x="3417" y="772"/>
                </a:lnTo>
                <a:lnTo>
                  <a:pt x="3389" y="805"/>
                </a:lnTo>
                <a:lnTo>
                  <a:pt x="3366" y="820"/>
                </a:lnTo>
                <a:lnTo>
                  <a:pt x="3323" y="840"/>
                </a:lnTo>
                <a:lnTo>
                  <a:pt x="3308" y="857"/>
                </a:lnTo>
                <a:lnTo>
                  <a:pt x="3291" y="885"/>
                </a:lnTo>
                <a:lnTo>
                  <a:pt x="3285" y="903"/>
                </a:lnTo>
                <a:lnTo>
                  <a:pt x="3259" y="926"/>
                </a:lnTo>
                <a:lnTo>
                  <a:pt x="3242" y="931"/>
                </a:lnTo>
                <a:lnTo>
                  <a:pt x="3253" y="944"/>
                </a:lnTo>
                <a:lnTo>
                  <a:pt x="3274" y="931"/>
                </a:lnTo>
                <a:lnTo>
                  <a:pt x="3271" y="959"/>
                </a:lnTo>
                <a:lnTo>
                  <a:pt x="3236" y="967"/>
                </a:lnTo>
                <a:lnTo>
                  <a:pt x="3246" y="1026"/>
                </a:lnTo>
                <a:lnTo>
                  <a:pt x="3266" y="1031"/>
                </a:lnTo>
                <a:lnTo>
                  <a:pt x="3271" y="1040"/>
                </a:lnTo>
                <a:lnTo>
                  <a:pt x="3251" y="1036"/>
                </a:lnTo>
                <a:lnTo>
                  <a:pt x="3236" y="1021"/>
                </a:lnTo>
                <a:lnTo>
                  <a:pt x="3232" y="1001"/>
                </a:lnTo>
                <a:lnTo>
                  <a:pt x="3235" y="985"/>
                </a:lnTo>
                <a:lnTo>
                  <a:pt x="3229" y="972"/>
                </a:lnTo>
                <a:lnTo>
                  <a:pt x="3235" y="945"/>
                </a:lnTo>
                <a:lnTo>
                  <a:pt x="3229" y="928"/>
                </a:lnTo>
                <a:lnTo>
                  <a:pt x="3193" y="929"/>
                </a:lnTo>
                <a:lnTo>
                  <a:pt x="3184" y="934"/>
                </a:lnTo>
                <a:lnTo>
                  <a:pt x="3098" y="972"/>
                </a:lnTo>
                <a:lnTo>
                  <a:pt x="3038" y="978"/>
                </a:lnTo>
                <a:lnTo>
                  <a:pt x="3012" y="968"/>
                </a:lnTo>
                <a:lnTo>
                  <a:pt x="2960" y="962"/>
                </a:lnTo>
                <a:lnTo>
                  <a:pt x="2915" y="1011"/>
                </a:lnTo>
                <a:lnTo>
                  <a:pt x="2872" y="1039"/>
                </a:lnTo>
                <a:lnTo>
                  <a:pt x="2853" y="1059"/>
                </a:lnTo>
                <a:lnTo>
                  <a:pt x="2861" y="1089"/>
                </a:lnTo>
                <a:lnTo>
                  <a:pt x="2914" y="1024"/>
                </a:lnTo>
                <a:lnTo>
                  <a:pt x="2923" y="1043"/>
                </a:lnTo>
                <a:lnTo>
                  <a:pt x="2918" y="1069"/>
                </a:lnTo>
                <a:lnTo>
                  <a:pt x="2892" y="1077"/>
                </a:lnTo>
                <a:lnTo>
                  <a:pt x="2897" y="1097"/>
                </a:lnTo>
                <a:lnTo>
                  <a:pt x="2878" y="1123"/>
                </a:lnTo>
                <a:lnTo>
                  <a:pt x="2865" y="1126"/>
                </a:lnTo>
                <a:lnTo>
                  <a:pt x="2848" y="1116"/>
                </a:lnTo>
                <a:lnTo>
                  <a:pt x="2848" y="1132"/>
                </a:lnTo>
                <a:lnTo>
                  <a:pt x="2862" y="1133"/>
                </a:lnTo>
                <a:lnTo>
                  <a:pt x="2848" y="1159"/>
                </a:lnTo>
                <a:lnTo>
                  <a:pt x="2848" y="1175"/>
                </a:lnTo>
                <a:lnTo>
                  <a:pt x="2839" y="1188"/>
                </a:lnTo>
                <a:lnTo>
                  <a:pt x="2849" y="1198"/>
                </a:lnTo>
                <a:lnTo>
                  <a:pt x="2839" y="1204"/>
                </a:lnTo>
                <a:lnTo>
                  <a:pt x="2832" y="1247"/>
                </a:lnTo>
                <a:lnTo>
                  <a:pt x="2830" y="1267"/>
                </a:lnTo>
                <a:lnTo>
                  <a:pt x="2807" y="1295"/>
                </a:lnTo>
                <a:lnTo>
                  <a:pt x="2797" y="1295"/>
                </a:lnTo>
                <a:lnTo>
                  <a:pt x="2797" y="1286"/>
                </a:lnTo>
                <a:lnTo>
                  <a:pt x="2780" y="1272"/>
                </a:lnTo>
                <a:lnTo>
                  <a:pt x="2773" y="1257"/>
                </a:lnTo>
                <a:lnTo>
                  <a:pt x="2774" y="1244"/>
                </a:lnTo>
                <a:lnTo>
                  <a:pt x="2735" y="1234"/>
                </a:lnTo>
                <a:lnTo>
                  <a:pt x="2721" y="1201"/>
                </a:lnTo>
                <a:lnTo>
                  <a:pt x="2702" y="1226"/>
                </a:lnTo>
                <a:lnTo>
                  <a:pt x="2682" y="1228"/>
                </a:lnTo>
                <a:lnTo>
                  <a:pt x="2665" y="1220"/>
                </a:lnTo>
                <a:lnTo>
                  <a:pt x="2661" y="1210"/>
                </a:lnTo>
                <a:lnTo>
                  <a:pt x="2665" y="1172"/>
                </a:lnTo>
                <a:lnTo>
                  <a:pt x="2626" y="1159"/>
                </a:lnTo>
                <a:lnTo>
                  <a:pt x="2619" y="1133"/>
                </a:lnTo>
                <a:lnTo>
                  <a:pt x="2593" y="1141"/>
                </a:lnTo>
                <a:lnTo>
                  <a:pt x="2544" y="1141"/>
                </a:lnTo>
                <a:lnTo>
                  <a:pt x="2485" y="1159"/>
                </a:lnTo>
                <a:lnTo>
                  <a:pt x="2468" y="1172"/>
                </a:lnTo>
                <a:lnTo>
                  <a:pt x="2452" y="1175"/>
                </a:lnTo>
                <a:lnTo>
                  <a:pt x="2425" y="1197"/>
                </a:lnTo>
                <a:lnTo>
                  <a:pt x="2419" y="1226"/>
                </a:lnTo>
                <a:lnTo>
                  <a:pt x="2472" y="1254"/>
                </a:lnTo>
                <a:lnTo>
                  <a:pt x="2468" y="1269"/>
                </a:lnTo>
                <a:lnTo>
                  <a:pt x="2446" y="1282"/>
                </a:lnTo>
                <a:lnTo>
                  <a:pt x="2428" y="1279"/>
                </a:lnTo>
                <a:lnTo>
                  <a:pt x="2416" y="1249"/>
                </a:lnTo>
                <a:lnTo>
                  <a:pt x="2407" y="1279"/>
                </a:lnTo>
                <a:lnTo>
                  <a:pt x="2374" y="1306"/>
                </a:lnTo>
                <a:lnTo>
                  <a:pt x="2338" y="1356"/>
                </a:lnTo>
                <a:lnTo>
                  <a:pt x="2341" y="1336"/>
                </a:lnTo>
                <a:lnTo>
                  <a:pt x="2373" y="1279"/>
                </a:lnTo>
                <a:lnTo>
                  <a:pt x="2340" y="1276"/>
                </a:lnTo>
                <a:lnTo>
                  <a:pt x="2343" y="1267"/>
                </a:lnTo>
                <a:lnTo>
                  <a:pt x="2370" y="1260"/>
                </a:lnTo>
                <a:lnTo>
                  <a:pt x="2383" y="1247"/>
                </a:lnTo>
                <a:lnTo>
                  <a:pt x="2410" y="1175"/>
                </a:lnTo>
                <a:lnTo>
                  <a:pt x="2413" y="1156"/>
                </a:lnTo>
                <a:lnTo>
                  <a:pt x="2410" y="1146"/>
                </a:lnTo>
                <a:lnTo>
                  <a:pt x="2390" y="1149"/>
                </a:lnTo>
                <a:lnTo>
                  <a:pt x="2364" y="1155"/>
                </a:lnTo>
                <a:lnTo>
                  <a:pt x="2344" y="1148"/>
                </a:lnTo>
                <a:lnTo>
                  <a:pt x="2324" y="1108"/>
                </a:lnTo>
                <a:lnTo>
                  <a:pt x="2325" y="1082"/>
                </a:lnTo>
                <a:lnTo>
                  <a:pt x="2357" y="1056"/>
                </a:lnTo>
                <a:lnTo>
                  <a:pt x="2361" y="1028"/>
                </a:lnTo>
                <a:lnTo>
                  <a:pt x="2370" y="1039"/>
                </a:lnTo>
                <a:lnTo>
                  <a:pt x="2402" y="1049"/>
                </a:lnTo>
                <a:lnTo>
                  <a:pt x="2462" y="974"/>
                </a:lnTo>
                <a:lnTo>
                  <a:pt x="2541" y="928"/>
                </a:lnTo>
                <a:lnTo>
                  <a:pt x="2541" y="911"/>
                </a:lnTo>
                <a:lnTo>
                  <a:pt x="2563" y="909"/>
                </a:lnTo>
                <a:lnTo>
                  <a:pt x="2553" y="787"/>
                </a:lnTo>
                <a:lnTo>
                  <a:pt x="2541" y="719"/>
                </a:lnTo>
                <a:lnTo>
                  <a:pt x="2583" y="685"/>
                </a:lnTo>
                <a:lnTo>
                  <a:pt x="2583" y="650"/>
                </a:lnTo>
                <a:lnTo>
                  <a:pt x="2622" y="646"/>
                </a:lnTo>
                <a:lnTo>
                  <a:pt x="2619" y="630"/>
                </a:lnTo>
                <a:lnTo>
                  <a:pt x="2638" y="630"/>
                </a:lnTo>
                <a:lnTo>
                  <a:pt x="2641" y="637"/>
                </a:lnTo>
                <a:lnTo>
                  <a:pt x="2708" y="653"/>
                </a:lnTo>
                <a:lnTo>
                  <a:pt x="2652" y="539"/>
                </a:lnTo>
                <a:lnTo>
                  <a:pt x="2587" y="511"/>
                </a:lnTo>
                <a:lnTo>
                  <a:pt x="2540" y="498"/>
                </a:lnTo>
                <a:lnTo>
                  <a:pt x="2510" y="519"/>
                </a:lnTo>
                <a:lnTo>
                  <a:pt x="2497" y="557"/>
                </a:lnTo>
                <a:lnTo>
                  <a:pt x="2500" y="587"/>
                </a:lnTo>
                <a:lnTo>
                  <a:pt x="2508" y="601"/>
                </a:lnTo>
                <a:lnTo>
                  <a:pt x="2518" y="588"/>
                </a:lnTo>
                <a:lnTo>
                  <a:pt x="2540" y="594"/>
                </a:lnTo>
                <a:lnTo>
                  <a:pt x="2557" y="613"/>
                </a:lnTo>
                <a:lnTo>
                  <a:pt x="2560" y="642"/>
                </a:lnTo>
                <a:lnTo>
                  <a:pt x="2567" y="653"/>
                </a:lnTo>
                <a:lnTo>
                  <a:pt x="2566" y="670"/>
                </a:lnTo>
                <a:lnTo>
                  <a:pt x="2543" y="686"/>
                </a:lnTo>
                <a:lnTo>
                  <a:pt x="2502" y="692"/>
                </a:lnTo>
                <a:lnTo>
                  <a:pt x="2462" y="667"/>
                </a:lnTo>
                <a:lnTo>
                  <a:pt x="2360" y="745"/>
                </a:lnTo>
                <a:lnTo>
                  <a:pt x="2295" y="761"/>
                </a:lnTo>
                <a:lnTo>
                  <a:pt x="2274" y="755"/>
                </a:lnTo>
                <a:lnTo>
                  <a:pt x="2230" y="698"/>
                </a:lnTo>
                <a:lnTo>
                  <a:pt x="2098" y="633"/>
                </a:lnTo>
                <a:lnTo>
                  <a:pt x="2065" y="607"/>
                </a:lnTo>
                <a:lnTo>
                  <a:pt x="2020" y="593"/>
                </a:lnTo>
                <a:lnTo>
                  <a:pt x="2002" y="600"/>
                </a:lnTo>
                <a:lnTo>
                  <a:pt x="1999" y="617"/>
                </a:lnTo>
                <a:lnTo>
                  <a:pt x="1969" y="629"/>
                </a:lnTo>
                <a:lnTo>
                  <a:pt x="1927" y="699"/>
                </a:lnTo>
                <a:lnTo>
                  <a:pt x="1927" y="719"/>
                </a:lnTo>
                <a:lnTo>
                  <a:pt x="1925" y="744"/>
                </a:lnTo>
                <a:lnTo>
                  <a:pt x="1910" y="745"/>
                </a:lnTo>
                <a:lnTo>
                  <a:pt x="1902" y="705"/>
                </a:lnTo>
                <a:lnTo>
                  <a:pt x="1921" y="672"/>
                </a:lnTo>
                <a:lnTo>
                  <a:pt x="1933" y="666"/>
                </a:lnTo>
                <a:lnTo>
                  <a:pt x="1936" y="643"/>
                </a:lnTo>
                <a:lnTo>
                  <a:pt x="1918" y="621"/>
                </a:lnTo>
                <a:lnTo>
                  <a:pt x="1923" y="604"/>
                </a:lnTo>
                <a:lnTo>
                  <a:pt x="1946" y="587"/>
                </a:lnTo>
                <a:lnTo>
                  <a:pt x="1930" y="580"/>
                </a:lnTo>
                <a:lnTo>
                  <a:pt x="1920" y="565"/>
                </a:lnTo>
                <a:lnTo>
                  <a:pt x="1885" y="547"/>
                </a:lnTo>
                <a:lnTo>
                  <a:pt x="1779" y="562"/>
                </a:lnTo>
                <a:lnTo>
                  <a:pt x="1756" y="578"/>
                </a:lnTo>
                <a:lnTo>
                  <a:pt x="1724" y="581"/>
                </a:lnTo>
                <a:lnTo>
                  <a:pt x="1708" y="571"/>
                </a:lnTo>
                <a:lnTo>
                  <a:pt x="1714" y="549"/>
                </a:lnTo>
                <a:lnTo>
                  <a:pt x="1730" y="552"/>
                </a:lnTo>
                <a:lnTo>
                  <a:pt x="1792" y="522"/>
                </a:lnTo>
                <a:lnTo>
                  <a:pt x="1815" y="499"/>
                </a:lnTo>
                <a:lnTo>
                  <a:pt x="1832" y="470"/>
                </a:lnTo>
                <a:lnTo>
                  <a:pt x="1839" y="364"/>
                </a:lnTo>
                <a:lnTo>
                  <a:pt x="1843" y="328"/>
                </a:lnTo>
                <a:lnTo>
                  <a:pt x="1792" y="306"/>
                </a:lnTo>
                <a:lnTo>
                  <a:pt x="1803" y="285"/>
                </a:lnTo>
                <a:lnTo>
                  <a:pt x="1842" y="293"/>
                </a:lnTo>
                <a:lnTo>
                  <a:pt x="1807" y="250"/>
                </a:lnTo>
                <a:lnTo>
                  <a:pt x="1810" y="200"/>
                </a:lnTo>
                <a:lnTo>
                  <a:pt x="1793" y="173"/>
                </a:lnTo>
                <a:lnTo>
                  <a:pt x="1763" y="152"/>
                </a:lnTo>
                <a:lnTo>
                  <a:pt x="1751" y="190"/>
                </a:lnTo>
                <a:lnTo>
                  <a:pt x="1730" y="206"/>
                </a:lnTo>
                <a:lnTo>
                  <a:pt x="1710" y="193"/>
                </a:lnTo>
                <a:lnTo>
                  <a:pt x="1702" y="137"/>
                </a:lnTo>
                <a:lnTo>
                  <a:pt x="1619" y="98"/>
                </a:lnTo>
                <a:lnTo>
                  <a:pt x="1567" y="92"/>
                </a:lnTo>
                <a:lnTo>
                  <a:pt x="1570" y="50"/>
                </a:lnTo>
                <a:lnTo>
                  <a:pt x="1548" y="49"/>
                </a:lnTo>
                <a:lnTo>
                  <a:pt x="1475" y="112"/>
                </a:lnTo>
                <a:lnTo>
                  <a:pt x="1439" y="115"/>
                </a:lnTo>
                <a:lnTo>
                  <a:pt x="1405" y="92"/>
                </a:lnTo>
                <a:lnTo>
                  <a:pt x="1359" y="129"/>
                </a:lnTo>
                <a:lnTo>
                  <a:pt x="1301" y="118"/>
                </a:lnTo>
                <a:lnTo>
                  <a:pt x="1300" y="76"/>
                </a:lnTo>
                <a:lnTo>
                  <a:pt x="1256" y="58"/>
                </a:lnTo>
                <a:lnTo>
                  <a:pt x="1236" y="59"/>
                </a:lnTo>
                <a:lnTo>
                  <a:pt x="1160" y="60"/>
                </a:lnTo>
                <a:lnTo>
                  <a:pt x="1138" y="36"/>
                </a:lnTo>
                <a:lnTo>
                  <a:pt x="1097" y="19"/>
                </a:lnTo>
                <a:lnTo>
                  <a:pt x="1064" y="19"/>
                </a:lnTo>
                <a:lnTo>
                  <a:pt x="1039" y="32"/>
                </a:lnTo>
                <a:lnTo>
                  <a:pt x="1019" y="13"/>
                </a:lnTo>
                <a:lnTo>
                  <a:pt x="980" y="27"/>
                </a:lnTo>
                <a:lnTo>
                  <a:pt x="947" y="24"/>
                </a:lnTo>
                <a:lnTo>
                  <a:pt x="925" y="0"/>
                </a:lnTo>
                <a:lnTo>
                  <a:pt x="897" y="36"/>
                </a:lnTo>
                <a:lnTo>
                  <a:pt x="900" y="132"/>
                </a:lnTo>
                <a:lnTo>
                  <a:pt x="933" y="144"/>
                </a:lnTo>
                <a:lnTo>
                  <a:pt x="947" y="160"/>
                </a:lnTo>
                <a:lnTo>
                  <a:pt x="957" y="211"/>
                </a:lnTo>
                <a:lnTo>
                  <a:pt x="938" y="232"/>
                </a:lnTo>
                <a:lnTo>
                  <a:pt x="944" y="245"/>
                </a:lnTo>
                <a:lnTo>
                  <a:pt x="972" y="243"/>
                </a:lnTo>
                <a:lnTo>
                  <a:pt x="997" y="311"/>
                </a:lnTo>
                <a:lnTo>
                  <a:pt x="1036" y="331"/>
                </a:lnTo>
                <a:lnTo>
                  <a:pt x="1031" y="370"/>
                </a:lnTo>
                <a:lnTo>
                  <a:pt x="1012" y="383"/>
                </a:lnTo>
                <a:lnTo>
                  <a:pt x="1018" y="391"/>
                </a:lnTo>
                <a:lnTo>
                  <a:pt x="1059" y="373"/>
                </a:lnTo>
                <a:lnTo>
                  <a:pt x="1092" y="447"/>
                </a:lnTo>
                <a:lnTo>
                  <a:pt x="1113" y="466"/>
                </a:lnTo>
                <a:lnTo>
                  <a:pt x="1134" y="538"/>
                </a:lnTo>
                <a:lnTo>
                  <a:pt x="1124" y="585"/>
                </a:lnTo>
                <a:lnTo>
                  <a:pt x="1114" y="587"/>
                </a:lnTo>
                <a:lnTo>
                  <a:pt x="1110" y="575"/>
                </a:lnTo>
                <a:lnTo>
                  <a:pt x="1100" y="575"/>
                </a:lnTo>
                <a:lnTo>
                  <a:pt x="1075" y="611"/>
                </a:lnTo>
                <a:lnTo>
                  <a:pt x="1049" y="614"/>
                </a:lnTo>
                <a:lnTo>
                  <a:pt x="1013" y="601"/>
                </a:lnTo>
                <a:lnTo>
                  <a:pt x="923" y="620"/>
                </a:lnTo>
                <a:lnTo>
                  <a:pt x="910" y="613"/>
                </a:lnTo>
                <a:lnTo>
                  <a:pt x="872" y="659"/>
                </a:lnTo>
                <a:lnTo>
                  <a:pt x="879" y="669"/>
                </a:lnTo>
                <a:lnTo>
                  <a:pt x="892" y="662"/>
                </a:lnTo>
                <a:lnTo>
                  <a:pt x="898" y="643"/>
                </a:lnTo>
                <a:lnTo>
                  <a:pt x="914" y="665"/>
                </a:lnTo>
                <a:lnTo>
                  <a:pt x="884" y="699"/>
                </a:lnTo>
                <a:lnTo>
                  <a:pt x="861" y="695"/>
                </a:lnTo>
                <a:lnTo>
                  <a:pt x="851" y="735"/>
                </a:lnTo>
                <a:lnTo>
                  <a:pt x="892" y="774"/>
                </a:lnTo>
                <a:lnTo>
                  <a:pt x="904" y="800"/>
                </a:lnTo>
                <a:lnTo>
                  <a:pt x="910" y="777"/>
                </a:lnTo>
                <a:lnTo>
                  <a:pt x="946" y="755"/>
                </a:lnTo>
                <a:lnTo>
                  <a:pt x="972" y="778"/>
                </a:lnTo>
                <a:lnTo>
                  <a:pt x="1013" y="774"/>
                </a:lnTo>
                <a:lnTo>
                  <a:pt x="1028" y="797"/>
                </a:lnTo>
                <a:lnTo>
                  <a:pt x="1018" y="850"/>
                </a:lnTo>
                <a:lnTo>
                  <a:pt x="987" y="902"/>
                </a:lnTo>
                <a:lnTo>
                  <a:pt x="995" y="946"/>
                </a:lnTo>
                <a:lnTo>
                  <a:pt x="1018" y="972"/>
                </a:lnTo>
                <a:lnTo>
                  <a:pt x="1041" y="964"/>
                </a:lnTo>
                <a:lnTo>
                  <a:pt x="1092" y="975"/>
                </a:lnTo>
                <a:lnTo>
                  <a:pt x="1114" y="1007"/>
                </a:lnTo>
                <a:lnTo>
                  <a:pt x="1123" y="1041"/>
                </a:lnTo>
                <a:lnTo>
                  <a:pt x="1115" y="1066"/>
                </a:lnTo>
                <a:lnTo>
                  <a:pt x="1092" y="1087"/>
                </a:lnTo>
                <a:lnTo>
                  <a:pt x="1048" y="1067"/>
                </a:lnTo>
                <a:lnTo>
                  <a:pt x="1012" y="1069"/>
                </a:lnTo>
                <a:lnTo>
                  <a:pt x="1006" y="1085"/>
                </a:lnTo>
                <a:lnTo>
                  <a:pt x="1036" y="1123"/>
                </a:lnTo>
                <a:lnTo>
                  <a:pt x="1059" y="1228"/>
                </a:lnTo>
                <a:lnTo>
                  <a:pt x="1097" y="1250"/>
                </a:lnTo>
                <a:lnTo>
                  <a:pt x="1121" y="1237"/>
                </a:lnTo>
                <a:lnTo>
                  <a:pt x="1170" y="1257"/>
                </a:lnTo>
                <a:lnTo>
                  <a:pt x="1248" y="1264"/>
                </a:lnTo>
                <a:lnTo>
                  <a:pt x="1288" y="1272"/>
                </a:lnTo>
                <a:lnTo>
                  <a:pt x="1333" y="1315"/>
                </a:lnTo>
                <a:lnTo>
                  <a:pt x="1344" y="1339"/>
                </a:lnTo>
                <a:lnTo>
                  <a:pt x="1372" y="1362"/>
                </a:lnTo>
                <a:lnTo>
                  <a:pt x="1384" y="1412"/>
                </a:lnTo>
                <a:lnTo>
                  <a:pt x="1396" y="1424"/>
                </a:lnTo>
                <a:lnTo>
                  <a:pt x="1390" y="1451"/>
                </a:lnTo>
                <a:lnTo>
                  <a:pt x="1409" y="1479"/>
                </a:lnTo>
                <a:lnTo>
                  <a:pt x="1458" y="1506"/>
                </a:lnTo>
                <a:lnTo>
                  <a:pt x="1475" y="1549"/>
                </a:lnTo>
                <a:lnTo>
                  <a:pt x="1481" y="1584"/>
                </a:lnTo>
                <a:lnTo>
                  <a:pt x="1500" y="1607"/>
                </a:lnTo>
                <a:lnTo>
                  <a:pt x="1497" y="1621"/>
                </a:lnTo>
                <a:lnTo>
                  <a:pt x="1582" y="1680"/>
                </a:lnTo>
                <a:lnTo>
                  <a:pt x="1615" y="1686"/>
                </a:lnTo>
                <a:lnTo>
                  <a:pt x="1661" y="1699"/>
                </a:lnTo>
                <a:lnTo>
                  <a:pt x="1685" y="1713"/>
                </a:lnTo>
                <a:lnTo>
                  <a:pt x="1654" y="1726"/>
                </a:lnTo>
                <a:lnTo>
                  <a:pt x="1619" y="1713"/>
                </a:lnTo>
                <a:lnTo>
                  <a:pt x="1596" y="1720"/>
                </a:lnTo>
                <a:lnTo>
                  <a:pt x="1513" y="1666"/>
                </a:lnTo>
                <a:lnTo>
                  <a:pt x="1462" y="1617"/>
                </a:lnTo>
                <a:lnTo>
                  <a:pt x="1448" y="1572"/>
                </a:lnTo>
                <a:lnTo>
                  <a:pt x="1422" y="1523"/>
                </a:lnTo>
                <a:lnTo>
                  <a:pt x="1382" y="1483"/>
                </a:lnTo>
                <a:lnTo>
                  <a:pt x="1343" y="1412"/>
                </a:lnTo>
                <a:lnTo>
                  <a:pt x="1337" y="1387"/>
                </a:lnTo>
                <a:lnTo>
                  <a:pt x="1314" y="1333"/>
                </a:lnTo>
                <a:lnTo>
                  <a:pt x="1287" y="1309"/>
                </a:lnTo>
                <a:lnTo>
                  <a:pt x="1231" y="1316"/>
                </a:lnTo>
                <a:lnTo>
                  <a:pt x="1173" y="1300"/>
                </a:lnTo>
                <a:lnTo>
                  <a:pt x="1143" y="1297"/>
                </a:lnTo>
                <a:lnTo>
                  <a:pt x="1114" y="1318"/>
                </a:lnTo>
                <a:lnTo>
                  <a:pt x="1084" y="1318"/>
                </a:lnTo>
                <a:lnTo>
                  <a:pt x="1020" y="1335"/>
                </a:lnTo>
                <a:lnTo>
                  <a:pt x="959" y="1335"/>
                </a:lnTo>
                <a:lnTo>
                  <a:pt x="891" y="1254"/>
                </a:lnTo>
                <a:lnTo>
                  <a:pt x="866" y="1251"/>
                </a:lnTo>
                <a:lnTo>
                  <a:pt x="835" y="1272"/>
                </a:lnTo>
                <a:lnTo>
                  <a:pt x="815" y="1293"/>
                </a:lnTo>
                <a:lnTo>
                  <a:pt x="767" y="1431"/>
                </a:lnTo>
                <a:lnTo>
                  <a:pt x="741" y="1484"/>
                </a:lnTo>
                <a:lnTo>
                  <a:pt x="738" y="1522"/>
                </a:lnTo>
                <a:lnTo>
                  <a:pt x="747" y="1564"/>
                </a:lnTo>
                <a:lnTo>
                  <a:pt x="764" y="1605"/>
                </a:lnTo>
                <a:lnTo>
                  <a:pt x="774" y="1635"/>
                </a:lnTo>
                <a:lnTo>
                  <a:pt x="774" y="1657"/>
                </a:lnTo>
                <a:lnTo>
                  <a:pt x="793" y="1707"/>
                </a:lnTo>
                <a:lnTo>
                  <a:pt x="774" y="1704"/>
                </a:lnTo>
                <a:lnTo>
                  <a:pt x="777" y="1687"/>
                </a:lnTo>
                <a:lnTo>
                  <a:pt x="656" y="1614"/>
                </a:lnTo>
                <a:lnTo>
                  <a:pt x="636" y="1581"/>
                </a:lnTo>
                <a:lnTo>
                  <a:pt x="616" y="1579"/>
                </a:lnTo>
                <a:lnTo>
                  <a:pt x="576" y="1614"/>
                </a:lnTo>
                <a:lnTo>
                  <a:pt x="554" y="1680"/>
                </a:lnTo>
                <a:lnTo>
                  <a:pt x="563" y="1692"/>
                </a:lnTo>
                <a:lnTo>
                  <a:pt x="610" y="1689"/>
                </a:lnTo>
                <a:lnTo>
                  <a:pt x="623" y="1704"/>
                </a:lnTo>
                <a:lnTo>
                  <a:pt x="623" y="1756"/>
                </a:lnTo>
                <a:lnTo>
                  <a:pt x="603" y="1804"/>
                </a:lnTo>
                <a:lnTo>
                  <a:pt x="567" y="1844"/>
                </a:lnTo>
                <a:lnTo>
                  <a:pt x="538" y="1830"/>
                </a:lnTo>
                <a:lnTo>
                  <a:pt x="500" y="1766"/>
                </a:lnTo>
                <a:lnTo>
                  <a:pt x="468" y="1789"/>
                </a:lnTo>
                <a:lnTo>
                  <a:pt x="443" y="1749"/>
                </a:lnTo>
                <a:lnTo>
                  <a:pt x="438" y="1700"/>
                </a:lnTo>
                <a:lnTo>
                  <a:pt x="481" y="1713"/>
                </a:lnTo>
                <a:lnTo>
                  <a:pt x="523" y="1680"/>
                </a:lnTo>
                <a:lnTo>
                  <a:pt x="528" y="1666"/>
                </a:lnTo>
                <a:lnTo>
                  <a:pt x="518" y="1656"/>
                </a:lnTo>
                <a:lnTo>
                  <a:pt x="513" y="1628"/>
                </a:lnTo>
                <a:lnTo>
                  <a:pt x="465" y="1526"/>
                </a:lnTo>
                <a:lnTo>
                  <a:pt x="442" y="1530"/>
                </a:lnTo>
                <a:lnTo>
                  <a:pt x="428" y="1474"/>
                </a:lnTo>
                <a:lnTo>
                  <a:pt x="438" y="1461"/>
                </a:lnTo>
                <a:lnTo>
                  <a:pt x="359" y="1437"/>
                </a:lnTo>
                <a:lnTo>
                  <a:pt x="287" y="1436"/>
                </a:lnTo>
                <a:lnTo>
                  <a:pt x="249" y="1446"/>
                </a:lnTo>
                <a:lnTo>
                  <a:pt x="208" y="1444"/>
                </a:lnTo>
                <a:lnTo>
                  <a:pt x="94" y="1489"/>
                </a:lnTo>
                <a:lnTo>
                  <a:pt x="59" y="1480"/>
                </a:lnTo>
                <a:lnTo>
                  <a:pt x="39" y="1466"/>
                </a:lnTo>
                <a:lnTo>
                  <a:pt x="0" y="1461"/>
                </a:lnTo>
                <a:lnTo>
                  <a:pt x="0" y="3733"/>
                </a:lnTo>
                <a:lnTo>
                  <a:pt x="5062" y="3733"/>
                </a:lnTo>
                <a:close/>
              </a:path>
            </a:pathLst>
          </a:custGeom>
          <a:solidFill>
            <a:srgbClr val="CCFFCC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3003" name="Freeform 59"/>
          <p:cNvSpPr>
            <a:spLocks/>
          </p:cNvSpPr>
          <p:nvPr/>
        </p:nvSpPr>
        <p:spPr bwMode="auto">
          <a:xfrm>
            <a:off x="2136775" y="4967288"/>
            <a:ext cx="228600" cy="304800"/>
          </a:xfrm>
          <a:custGeom>
            <a:avLst/>
            <a:gdLst/>
            <a:ahLst/>
            <a:cxnLst>
              <a:cxn ang="0">
                <a:pos x="10" y="460"/>
              </a:cxn>
              <a:cxn ang="0">
                <a:pos x="16" y="473"/>
              </a:cxn>
              <a:cxn ang="0">
                <a:pos x="19" y="497"/>
              </a:cxn>
              <a:cxn ang="0">
                <a:pos x="49" y="499"/>
              </a:cxn>
              <a:cxn ang="0">
                <a:pos x="127" y="538"/>
              </a:cxn>
              <a:cxn ang="0">
                <a:pos x="194" y="556"/>
              </a:cxn>
              <a:cxn ang="0">
                <a:pos x="217" y="439"/>
              </a:cxn>
              <a:cxn ang="0">
                <a:pos x="258" y="413"/>
              </a:cxn>
              <a:cxn ang="0">
                <a:pos x="332" y="426"/>
              </a:cxn>
              <a:cxn ang="0">
                <a:pos x="391" y="416"/>
              </a:cxn>
              <a:cxn ang="0">
                <a:pos x="406" y="454"/>
              </a:cxn>
              <a:cxn ang="0">
                <a:pos x="426" y="411"/>
              </a:cxn>
              <a:cxn ang="0">
                <a:pos x="419" y="392"/>
              </a:cxn>
              <a:cxn ang="0">
                <a:pos x="365" y="364"/>
              </a:cxn>
              <a:cxn ang="0">
                <a:pos x="302" y="282"/>
              </a:cxn>
              <a:cxn ang="0">
                <a:pos x="344" y="224"/>
              </a:cxn>
              <a:cxn ang="0">
                <a:pos x="348" y="128"/>
              </a:cxn>
              <a:cxn ang="0">
                <a:pos x="170" y="96"/>
              </a:cxn>
              <a:cxn ang="0">
                <a:pos x="187" y="34"/>
              </a:cxn>
              <a:cxn ang="0">
                <a:pos x="184" y="0"/>
              </a:cxn>
              <a:cxn ang="0">
                <a:pos x="128" y="17"/>
              </a:cxn>
              <a:cxn ang="0">
                <a:pos x="62" y="44"/>
              </a:cxn>
              <a:cxn ang="0">
                <a:pos x="55" y="92"/>
              </a:cxn>
              <a:cxn ang="0">
                <a:pos x="20" y="128"/>
              </a:cxn>
              <a:cxn ang="0">
                <a:pos x="66" y="101"/>
              </a:cxn>
              <a:cxn ang="0">
                <a:pos x="89" y="47"/>
              </a:cxn>
              <a:cxn ang="0">
                <a:pos x="121" y="125"/>
              </a:cxn>
              <a:cxn ang="0">
                <a:pos x="170" y="126"/>
              </a:cxn>
              <a:cxn ang="0">
                <a:pos x="216" y="151"/>
              </a:cxn>
              <a:cxn ang="0">
                <a:pos x="247" y="162"/>
              </a:cxn>
              <a:cxn ang="0">
                <a:pos x="226" y="229"/>
              </a:cxn>
              <a:cxn ang="0">
                <a:pos x="201" y="229"/>
              </a:cxn>
              <a:cxn ang="0">
                <a:pos x="178" y="185"/>
              </a:cxn>
              <a:cxn ang="0">
                <a:pos x="148" y="121"/>
              </a:cxn>
              <a:cxn ang="0">
                <a:pos x="114" y="154"/>
              </a:cxn>
              <a:cxn ang="0">
                <a:pos x="63" y="155"/>
              </a:cxn>
              <a:cxn ang="0">
                <a:pos x="14" y="194"/>
              </a:cxn>
              <a:cxn ang="0">
                <a:pos x="55" y="204"/>
              </a:cxn>
              <a:cxn ang="0">
                <a:pos x="89" y="260"/>
              </a:cxn>
              <a:cxn ang="0">
                <a:pos x="29" y="286"/>
              </a:cxn>
              <a:cxn ang="0">
                <a:pos x="37" y="315"/>
              </a:cxn>
              <a:cxn ang="0">
                <a:pos x="85" y="339"/>
              </a:cxn>
              <a:cxn ang="0">
                <a:pos x="89" y="365"/>
              </a:cxn>
              <a:cxn ang="0">
                <a:pos x="10" y="382"/>
              </a:cxn>
            </a:cxnLst>
            <a:rect l="0" t="0" r="r" b="b"/>
            <a:pathLst>
              <a:path w="432" h="577">
                <a:moveTo>
                  <a:pt x="0" y="411"/>
                </a:moveTo>
                <a:lnTo>
                  <a:pt x="10" y="460"/>
                </a:lnTo>
                <a:lnTo>
                  <a:pt x="33" y="469"/>
                </a:lnTo>
                <a:lnTo>
                  <a:pt x="16" y="473"/>
                </a:lnTo>
                <a:lnTo>
                  <a:pt x="1" y="500"/>
                </a:lnTo>
                <a:lnTo>
                  <a:pt x="19" y="497"/>
                </a:lnTo>
                <a:lnTo>
                  <a:pt x="46" y="479"/>
                </a:lnTo>
                <a:lnTo>
                  <a:pt x="49" y="499"/>
                </a:lnTo>
                <a:lnTo>
                  <a:pt x="128" y="521"/>
                </a:lnTo>
                <a:lnTo>
                  <a:pt x="127" y="538"/>
                </a:lnTo>
                <a:lnTo>
                  <a:pt x="180" y="577"/>
                </a:lnTo>
                <a:lnTo>
                  <a:pt x="194" y="556"/>
                </a:lnTo>
                <a:lnTo>
                  <a:pt x="193" y="457"/>
                </a:lnTo>
                <a:lnTo>
                  <a:pt x="217" y="439"/>
                </a:lnTo>
                <a:lnTo>
                  <a:pt x="213" y="428"/>
                </a:lnTo>
                <a:lnTo>
                  <a:pt x="258" y="413"/>
                </a:lnTo>
                <a:lnTo>
                  <a:pt x="302" y="426"/>
                </a:lnTo>
                <a:lnTo>
                  <a:pt x="332" y="426"/>
                </a:lnTo>
                <a:lnTo>
                  <a:pt x="380" y="449"/>
                </a:lnTo>
                <a:lnTo>
                  <a:pt x="391" y="416"/>
                </a:lnTo>
                <a:lnTo>
                  <a:pt x="399" y="418"/>
                </a:lnTo>
                <a:lnTo>
                  <a:pt x="406" y="454"/>
                </a:lnTo>
                <a:lnTo>
                  <a:pt x="407" y="423"/>
                </a:lnTo>
                <a:lnTo>
                  <a:pt x="426" y="411"/>
                </a:lnTo>
                <a:lnTo>
                  <a:pt x="432" y="414"/>
                </a:lnTo>
                <a:lnTo>
                  <a:pt x="419" y="392"/>
                </a:lnTo>
                <a:lnTo>
                  <a:pt x="397" y="367"/>
                </a:lnTo>
                <a:lnTo>
                  <a:pt x="365" y="364"/>
                </a:lnTo>
                <a:lnTo>
                  <a:pt x="332" y="345"/>
                </a:lnTo>
                <a:lnTo>
                  <a:pt x="302" y="282"/>
                </a:lnTo>
                <a:lnTo>
                  <a:pt x="298" y="253"/>
                </a:lnTo>
                <a:lnTo>
                  <a:pt x="344" y="224"/>
                </a:lnTo>
                <a:lnTo>
                  <a:pt x="364" y="149"/>
                </a:lnTo>
                <a:lnTo>
                  <a:pt x="348" y="128"/>
                </a:lnTo>
                <a:lnTo>
                  <a:pt x="207" y="131"/>
                </a:lnTo>
                <a:lnTo>
                  <a:pt x="170" y="96"/>
                </a:lnTo>
                <a:lnTo>
                  <a:pt x="165" y="47"/>
                </a:lnTo>
                <a:lnTo>
                  <a:pt x="187" y="34"/>
                </a:lnTo>
                <a:lnTo>
                  <a:pt x="200" y="10"/>
                </a:lnTo>
                <a:lnTo>
                  <a:pt x="184" y="0"/>
                </a:lnTo>
                <a:lnTo>
                  <a:pt x="151" y="4"/>
                </a:lnTo>
                <a:lnTo>
                  <a:pt x="128" y="17"/>
                </a:lnTo>
                <a:lnTo>
                  <a:pt x="104" y="16"/>
                </a:lnTo>
                <a:lnTo>
                  <a:pt x="62" y="44"/>
                </a:lnTo>
                <a:lnTo>
                  <a:pt x="52" y="69"/>
                </a:lnTo>
                <a:lnTo>
                  <a:pt x="55" y="92"/>
                </a:lnTo>
                <a:lnTo>
                  <a:pt x="42" y="111"/>
                </a:lnTo>
                <a:lnTo>
                  <a:pt x="20" y="128"/>
                </a:lnTo>
                <a:lnTo>
                  <a:pt x="24" y="138"/>
                </a:lnTo>
                <a:lnTo>
                  <a:pt x="66" y="101"/>
                </a:lnTo>
                <a:lnTo>
                  <a:pt x="69" y="56"/>
                </a:lnTo>
                <a:lnTo>
                  <a:pt x="89" y="47"/>
                </a:lnTo>
                <a:lnTo>
                  <a:pt x="73" y="148"/>
                </a:lnTo>
                <a:lnTo>
                  <a:pt x="121" y="125"/>
                </a:lnTo>
                <a:lnTo>
                  <a:pt x="152" y="80"/>
                </a:lnTo>
                <a:lnTo>
                  <a:pt x="170" y="126"/>
                </a:lnTo>
                <a:lnTo>
                  <a:pt x="191" y="142"/>
                </a:lnTo>
                <a:lnTo>
                  <a:pt x="216" y="151"/>
                </a:lnTo>
                <a:lnTo>
                  <a:pt x="239" y="139"/>
                </a:lnTo>
                <a:lnTo>
                  <a:pt x="247" y="162"/>
                </a:lnTo>
                <a:lnTo>
                  <a:pt x="247" y="220"/>
                </a:lnTo>
                <a:lnTo>
                  <a:pt x="226" y="229"/>
                </a:lnTo>
                <a:lnTo>
                  <a:pt x="207" y="252"/>
                </a:lnTo>
                <a:lnTo>
                  <a:pt x="201" y="229"/>
                </a:lnTo>
                <a:lnTo>
                  <a:pt x="180" y="214"/>
                </a:lnTo>
                <a:lnTo>
                  <a:pt x="178" y="185"/>
                </a:lnTo>
                <a:lnTo>
                  <a:pt x="140" y="194"/>
                </a:lnTo>
                <a:lnTo>
                  <a:pt x="148" y="121"/>
                </a:lnTo>
                <a:lnTo>
                  <a:pt x="137" y="141"/>
                </a:lnTo>
                <a:lnTo>
                  <a:pt x="114" y="154"/>
                </a:lnTo>
                <a:lnTo>
                  <a:pt x="109" y="177"/>
                </a:lnTo>
                <a:lnTo>
                  <a:pt x="63" y="155"/>
                </a:lnTo>
                <a:lnTo>
                  <a:pt x="7" y="158"/>
                </a:lnTo>
                <a:lnTo>
                  <a:pt x="14" y="194"/>
                </a:lnTo>
                <a:lnTo>
                  <a:pt x="33" y="213"/>
                </a:lnTo>
                <a:lnTo>
                  <a:pt x="55" y="204"/>
                </a:lnTo>
                <a:lnTo>
                  <a:pt x="73" y="223"/>
                </a:lnTo>
                <a:lnTo>
                  <a:pt x="89" y="260"/>
                </a:lnTo>
                <a:lnTo>
                  <a:pt x="66" y="276"/>
                </a:lnTo>
                <a:lnTo>
                  <a:pt x="29" y="286"/>
                </a:lnTo>
                <a:lnTo>
                  <a:pt x="16" y="312"/>
                </a:lnTo>
                <a:lnTo>
                  <a:pt x="37" y="315"/>
                </a:lnTo>
                <a:lnTo>
                  <a:pt x="45" y="303"/>
                </a:lnTo>
                <a:lnTo>
                  <a:pt x="85" y="339"/>
                </a:lnTo>
                <a:lnTo>
                  <a:pt x="73" y="345"/>
                </a:lnTo>
                <a:lnTo>
                  <a:pt x="89" y="365"/>
                </a:lnTo>
                <a:lnTo>
                  <a:pt x="78" y="380"/>
                </a:lnTo>
                <a:lnTo>
                  <a:pt x="10" y="382"/>
                </a:lnTo>
                <a:lnTo>
                  <a:pt x="0" y="411"/>
                </a:lnTo>
                <a:close/>
              </a:path>
            </a:pathLst>
          </a:custGeom>
          <a:solidFill>
            <a:srgbClr val="CCFFCC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3004" name="Freeform 60"/>
          <p:cNvSpPr>
            <a:spLocks/>
          </p:cNvSpPr>
          <p:nvPr/>
        </p:nvSpPr>
        <p:spPr bwMode="auto">
          <a:xfrm>
            <a:off x="398463" y="4708525"/>
            <a:ext cx="82550" cy="196850"/>
          </a:xfrm>
          <a:custGeom>
            <a:avLst/>
            <a:gdLst/>
            <a:ahLst/>
            <a:cxnLst>
              <a:cxn ang="0">
                <a:pos x="0" y="373"/>
              </a:cxn>
              <a:cxn ang="0">
                <a:pos x="25" y="154"/>
              </a:cxn>
              <a:cxn ang="0">
                <a:pos x="95" y="7"/>
              </a:cxn>
              <a:cxn ang="0">
                <a:pos x="114" y="0"/>
              </a:cxn>
              <a:cxn ang="0">
                <a:pos x="138" y="6"/>
              </a:cxn>
              <a:cxn ang="0">
                <a:pos x="137" y="26"/>
              </a:cxn>
              <a:cxn ang="0">
                <a:pos x="94" y="56"/>
              </a:cxn>
              <a:cxn ang="0">
                <a:pos x="92" y="183"/>
              </a:cxn>
              <a:cxn ang="0">
                <a:pos x="115" y="200"/>
              </a:cxn>
              <a:cxn ang="0">
                <a:pos x="145" y="203"/>
              </a:cxn>
              <a:cxn ang="0">
                <a:pos x="154" y="216"/>
              </a:cxn>
              <a:cxn ang="0">
                <a:pos x="137" y="230"/>
              </a:cxn>
              <a:cxn ang="0">
                <a:pos x="108" y="248"/>
              </a:cxn>
              <a:cxn ang="0">
                <a:pos x="92" y="246"/>
              </a:cxn>
              <a:cxn ang="0">
                <a:pos x="72" y="203"/>
              </a:cxn>
              <a:cxn ang="0">
                <a:pos x="55" y="200"/>
              </a:cxn>
              <a:cxn ang="0">
                <a:pos x="53" y="238"/>
              </a:cxn>
              <a:cxn ang="0">
                <a:pos x="35" y="245"/>
              </a:cxn>
              <a:cxn ang="0">
                <a:pos x="15" y="371"/>
              </a:cxn>
              <a:cxn ang="0">
                <a:pos x="0" y="373"/>
              </a:cxn>
            </a:cxnLst>
            <a:rect l="0" t="0" r="r" b="b"/>
            <a:pathLst>
              <a:path w="154" h="373">
                <a:moveTo>
                  <a:pt x="0" y="373"/>
                </a:moveTo>
                <a:lnTo>
                  <a:pt x="25" y="154"/>
                </a:lnTo>
                <a:lnTo>
                  <a:pt x="95" y="7"/>
                </a:lnTo>
                <a:lnTo>
                  <a:pt x="114" y="0"/>
                </a:lnTo>
                <a:lnTo>
                  <a:pt x="138" y="6"/>
                </a:lnTo>
                <a:lnTo>
                  <a:pt x="137" y="26"/>
                </a:lnTo>
                <a:lnTo>
                  <a:pt x="94" y="56"/>
                </a:lnTo>
                <a:lnTo>
                  <a:pt x="92" y="183"/>
                </a:lnTo>
                <a:lnTo>
                  <a:pt x="115" y="200"/>
                </a:lnTo>
                <a:lnTo>
                  <a:pt x="145" y="203"/>
                </a:lnTo>
                <a:lnTo>
                  <a:pt x="154" y="216"/>
                </a:lnTo>
                <a:lnTo>
                  <a:pt x="137" y="230"/>
                </a:lnTo>
                <a:lnTo>
                  <a:pt x="108" y="248"/>
                </a:lnTo>
                <a:lnTo>
                  <a:pt x="92" y="246"/>
                </a:lnTo>
                <a:lnTo>
                  <a:pt x="72" y="203"/>
                </a:lnTo>
                <a:lnTo>
                  <a:pt x="55" y="200"/>
                </a:lnTo>
                <a:lnTo>
                  <a:pt x="53" y="238"/>
                </a:lnTo>
                <a:lnTo>
                  <a:pt x="35" y="245"/>
                </a:lnTo>
                <a:lnTo>
                  <a:pt x="15" y="371"/>
                </a:lnTo>
                <a:lnTo>
                  <a:pt x="0" y="373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3005" name="Freeform 61"/>
          <p:cNvSpPr>
            <a:spLocks/>
          </p:cNvSpPr>
          <p:nvPr/>
        </p:nvSpPr>
        <p:spPr bwMode="auto">
          <a:xfrm>
            <a:off x="442913" y="4899025"/>
            <a:ext cx="73025" cy="52388"/>
          </a:xfrm>
          <a:custGeom>
            <a:avLst/>
            <a:gdLst/>
            <a:ahLst/>
            <a:cxnLst>
              <a:cxn ang="0">
                <a:pos x="0" y="64"/>
              </a:cxn>
              <a:cxn ang="0">
                <a:pos x="52" y="89"/>
              </a:cxn>
              <a:cxn ang="0">
                <a:pos x="75" y="87"/>
              </a:cxn>
              <a:cxn ang="0">
                <a:pos x="114" y="97"/>
              </a:cxn>
              <a:cxn ang="0">
                <a:pos x="124" y="69"/>
              </a:cxn>
              <a:cxn ang="0">
                <a:pos x="140" y="53"/>
              </a:cxn>
              <a:cxn ang="0">
                <a:pos x="131" y="43"/>
              </a:cxn>
              <a:cxn ang="0">
                <a:pos x="135" y="25"/>
              </a:cxn>
              <a:cxn ang="0">
                <a:pos x="120" y="9"/>
              </a:cxn>
              <a:cxn ang="0">
                <a:pos x="94" y="0"/>
              </a:cxn>
              <a:cxn ang="0">
                <a:pos x="92" y="10"/>
              </a:cxn>
              <a:cxn ang="0">
                <a:pos x="81" y="12"/>
              </a:cxn>
              <a:cxn ang="0">
                <a:pos x="72" y="2"/>
              </a:cxn>
              <a:cxn ang="0">
                <a:pos x="29" y="12"/>
              </a:cxn>
              <a:cxn ang="0">
                <a:pos x="3" y="41"/>
              </a:cxn>
              <a:cxn ang="0">
                <a:pos x="0" y="64"/>
              </a:cxn>
            </a:cxnLst>
            <a:rect l="0" t="0" r="r" b="b"/>
            <a:pathLst>
              <a:path w="140" h="97">
                <a:moveTo>
                  <a:pt x="0" y="64"/>
                </a:moveTo>
                <a:lnTo>
                  <a:pt x="52" y="89"/>
                </a:lnTo>
                <a:lnTo>
                  <a:pt x="75" y="87"/>
                </a:lnTo>
                <a:lnTo>
                  <a:pt x="114" y="97"/>
                </a:lnTo>
                <a:lnTo>
                  <a:pt x="124" y="69"/>
                </a:lnTo>
                <a:lnTo>
                  <a:pt x="140" y="53"/>
                </a:lnTo>
                <a:lnTo>
                  <a:pt x="131" y="43"/>
                </a:lnTo>
                <a:lnTo>
                  <a:pt x="135" y="25"/>
                </a:lnTo>
                <a:lnTo>
                  <a:pt x="120" y="9"/>
                </a:lnTo>
                <a:lnTo>
                  <a:pt x="94" y="0"/>
                </a:lnTo>
                <a:lnTo>
                  <a:pt x="92" y="10"/>
                </a:lnTo>
                <a:lnTo>
                  <a:pt x="81" y="12"/>
                </a:lnTo>
                <a:lnTo>
                  <a:pt x="72" y="2"/>
                </a:lnTo>
                <a:lnTo>
                  <a:pt x="29" y="12"/>
                </a:lnTo>
                <a:lnTo>
                  <a:pt x="3" y="41"/>
                </a:lnTo>
                <a:lnTo>
                  <a:pt x="0" y="64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3006" name="Freeform 62"/>
          <p:cNvSpPr>
            <a:spLocks/>
          </p:cNvSpPr>
          <p:nvPr/>
        </p:nvSpPr>
        <p:spPr bwMode="auto">
          <a:xfrm>
            <a:off x="577850" y="5053013"/>
            <a:ext cx="52388" cy="46037"/>
          </a:xfrm>
          <a:custGeom>
            <a:avLst/>
            <a:gdLst/>
            <a:ahLst/>
            <a:cxnLst>
              <a:cxn ang="0">
                <a:pos x="2" y="23"/>
              </a:cxn>
              <a:cxn ang="0">
                <a:pos x="46" y="0"/>
              </a:cxn>
              <a:cxn ang="0">
                <a:pos x="89" y="11"/>
              </a:cxn>
              <a:cxn ang="0">
                <a:pos x="97" y="20"/>
              </a:cxn>
              <a:cxn ang="0">
                <a:pos x="98" y="46"/>
              </a:cxn>
              <a:cxn ang="0">
                <a:pos x="89" y="57"/>
              </a:cxn>
              <a:cxn ang="0">
                <a:pos x="82" y="76"/>
              </a:cxn>
              <a:cxn ang="0">
                <a:pos x="61" y="86"/>
              </a:cxn>
              <a:cxn ang="0">
                <a:pos x="29" y="76"/>
              </a:cxn>
              <a:cxn ang="0">
                <a:pos x="0" y="56"/>
              </a:cxn>
              <a:cxn ang="0">
                <a:pos x="10" y="34"/>
              </a:cxn>
              <a:cxn ang="0">
                <a:pos x="2" y="23"/>
              </a:cxn>
            </a:cxnLst>
            <a:rect l="0" t="0" r="r" b="b"/>
            <a:pathLst>
              <a:path w="98" h="86">
                <a:moveTo>
                  <a:pt x="2" y="23"/>
                </a:moveTo>
                <a:lnTo>
                  <a:pt x="46" y="0"/>
                </a:lnTo>
                <a:lnTo>
                  <a:pt x="89" y="11"/>
                </a:lnTo>
                <a:lnTo>
                  <a:pt x="97" y="20"/>
                </a:lnTo>
                <a:lnTo>
                  <a:pt x="98" y="46"/>
                </a:lnTo>
                <a:lnTo>
                  <a:pt x="89" y="57"/>
                </a:lnTo>
                <a:lnTo>
                  <a:pt x="82" y="76"/>
                </a:lnTo>
                <a:lnTo>
                  <a:pt x="61" y="86"/>
                </a:lnTo>
                <a:lnTo>
                  <a:pt x="29" y="76"/>
                </a:lnTo>
                <a:lnTo>
                  <a:pt x="0" y="56"/>
                </a:lnTo>
                <a:lnTo>
                  <a:pt x="10" y="34"/>
                </a:lnTo>
                <a:lnTo>
                  <a:pt x="2" y="23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3007" name="Freeform 63"/>
          <p:cNvSpPr>
            <a:spLocks/>
          </p:cNvSpPr>
          <p:nvPr/>
        </p:nvSpPr>
        <p:spPr bwMode="auto">
          <a:xfrm>
            <a:off x="1501775" y="5395913"/>
            <a:ext cx="49213" cy="53975"/>
          </a:xfrm>
          <a:custGeom>
            <a:avLst/>
            <a:gdLst/>
            <a:ahLst/>
            <a:cxnLst>
              <a:cxn ang="0">
                <a:pos x="0" y="40"/>
              </a:cxn>
              <a:cxn ang="0">
                <a:pos x="17" y="86"/>
              </a:cxn>
              <a:cxn ang="0">
                <a:pos x="41" y="92"/>
              </a:cxn>
              <a:cxn ang="0">
                <a:pos x="40" y="70"/>
              </a:cxn>
              <a:cxn ang="0">
                <a:pos x="54" y="51"/>
              </a:cxn>
              <a:cxn ang="0">
                <a:pos x="63" y="103"/>
              </a:cxn>
              <a:cxn ang="0">
                <a:pos x="82" y="73"/>
              </a:cxn>
              <a:cxn ang="0">
                <a:pos x="83" y="26"/>
              </a:cxn>
              <a:cxn ang="0">
                <a:pos x="92" y="37"/>
              </a:cxn>
              <a:cxn ang="0">
                <a:pos x="87" y="5"/>
              </a:cxn>
              <a:cxn ang="0">
                <a:pos x="74" y="0"/>
              </a:cxn>
              <a:cxn ang="0">
                <a:pos x="18" y="28"/>
              </a:cxn>
              <a:cxn ang="0">
                <a:pos x="14" y="37"/>
              </a:cxn>
              <a:cxn ang="0">
                <a:pos x="0" y="40"/>
              </a:cxn>
            </a:cxnLst>
            <a:rect l="0" t="0" r="r" b="b"/>
            <a:pathLst>
              <a:path w="92" h="103">
                <a:moveTo>
                  <a:pt x="0" y="40"/>
                </a:moveTo>
                <a:lnTo>
                  <a:pt x="17" y="86"/>
                </a:lnTo>
                <a:lnTo>
                  <a:pt x="41" y="92"/>
                </a:lnTo>
                <a:lnTo>
                  <a:pt x="40" y="70"/>
                </a:lnTo>
                <a:lnTo>
                  <a:pt x="54" y="51"/>
                </a:lnTo>
                <a:lnTo>
                  <a:pt x="63" y="103"/>
                </a:lnTo>
                <a:lnTo>
                  <a:pt x="82" y="73"/>
                </a:lnTo>
                <a:lnTo>
                  <a:pt x="83" y="26"/>
                </a:lnTo>
                <a:lnTo>
                  <a:pt x="92" y="37"/>
                </a:lnTo>
                <a:lnTo>
                  <a:pt x="87" y="5"/>
                </a:lnTo>
                <a:lnTo>
                  <a:pt x="74" y="0"/>
                </a:lnTo>
                <a:lnTo>
                  <a:pt x="18" y="28"/>
                </a:lnTo>
                <a:lnTo>
                  <a:pt x="14" y="37"/>
                </a:lnTo>
                <a:lnTo>
                  <a:pt x="0" y="40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3008" name="Freeform 64"/>
          <p:cNvSpPr>
            <a:spLocks/>
          </p:cNvSpPr>
          <p:nvPr/>
        </p:nvSpPr>
        <p:spPr bwMode="auto">
          <a:xfrm>
            <a:off x="400050" y="4924425"/>
            <a:ext cx="38100" cy="73025"/>
          </a:xfrm>
          <a:custGeom>
            <a:avLst/>
            <a:gdLst/>
            <a:ahLst/>
            <a:cxnLst>
              <a:cxn ang="0">
                <a:pos x="0" y="38"/>
              </a:cxn>
              <a:cxn ang="0">
                <a:pos x="26" y="30"/>
              </a:cxn>
              <a:cxn ang="0">
                <a:pos x="38" y="0"/>
              </a:cxn>
              <a:cxn ang="0">
                <a:pos x="49" y="3"/>
              </a:cxn>
              <a:cxn ang="0">
                <a:pos x="38" y="33"/>
              </a:cxn>
              <a:cxn ang="0">
                <a:pos x="50" y="85"/>
              </a:cxn>
              <a:cxn ang="0">
                <a:pos x="63" y="95"/>
              </a:cxn>
              <a:cxn ang="0">
                <a:pos x="63" y="108"/>
              </a:cxn>
              <a:cxn ang="0">
                <a:pos x="73" y="114"/>
              </a:cxn>
              <a:cxn ang="0">
                <a:pos x="69" y="125"/>
              </a:cxn>
              <a:cxn ang="0">
                <a:pos x="46" y="125"/>
              </a:cxn>
              <a:cxn ang="0">
                <a:pos x="30" y="138"/>
              </a:cxn>
              <a:cxn ang="0">
                <a:pos x="7" y="84"/>
              </a:cxn>
              <a:cxn ang="0">
                <a:pos x="0" y="38"/>
              </a:cxn>
            </a:cxnLst>
            <a:rect l="0" t="0" r="r" b="b"/>
            <a:pathLst>
              <a:path w="73" h="138">
                <a:moveTo>
                  <a:pt x="0" y="38"/>
                </a:moveTo>
                <a:lnTo>
                  <a:pt x="26" y="30"/>
                </a:lnTo>
                <a:lnTo>
                  <a:pt x="38" y="0"/>
                </a:lnTo>
                <a:lnTo>
                  <a:pt x="49" y="3"/>
                </a:lnTo>
                <a:lnTo>
                  <a:pt x="38" y="33"/>
                </a:lnTo>
                <a:lnTo>
                  <a:pt x="50" y="85"/>
                </a:lnTo>
                <a:lnTo>
                  <a:pt x="63" y="95"/>
                </a:lnTo>
                <a:lnTo>
                  <a:pt x="63" y="108"/>
                </a:lnTo>
                <a:lnTo>
                  <a:pt x="73" y="114"/>
                </a:lnTo>
                <a:lnTo>
                  <a:pt x="69" y="125"/>
                </a:lnTo>
                <a:lnTo>
                  <a:pt x="46" y="125"/>
                </a:lnTo>
                <a:lnTo>
                  <a:pt x="30" y="138"/>
                </a:lnTo>
                <a:lnTo>
                  <a:pt x="7" y="84"/>
                </a:lnTo>
                <a:lnTo>
                  <a:pt x="0" y="38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3009" name="Freeform 65"/>
          <p:cNvSpPr>
            <a:spLocks/>
          </p:cNvSpPr>
          <p:nvPr/>
        </p:nvSpPr>
        <p:spPr bwMode="auto">
          <a:xfrm>
            <a:off x="501650" y="5033963"/>
            <a:ext cx="42863" cy="34925"/>
          </a:xfrm>
          <a:custGeom>
            <a:avLst/>
            <a:gdLst/>
            <a:ahLst/>
            <a:cxnLst>
              <a:cxn ang="0">
                <a:pos x="0" y="33"/>
              </a:cxn>
              <a:cxn ang="0">
                <a:pos x="4" y="10"/>
              </a:cxn>
              <a:cxn ang="0">
                <a:pos x="29" y="8"/>
              </a:cxn>
              <a:cxn ang="0">
                <a:pos x="42" y="0"/>
              </a:cxn>
              <a:cxn ang="0">
                <a:pos x="60" y="6"/>
              </a:cxn>
              <a:cxn ang="0">
                <a:pos x="83" y="1"/>
              </a:cxn>
              <a:cxn ang="0">
                <a:pos x="79" y="33"/>
              </a:cxn>
              <a:cxn ang="0">
                <a:pos x="63" y="56"/>
              </a:cxn>
              <a:cxn ang="0">
                <a:pos x="17" y="66"/>
              </a:cxn>
              <a:cxn ang="0">
                <a:pos x="0" y="33"/>
              </a:cxn>
            </a:cxnLst>
            <a:rect l="0" t="0" r="r" b="b"/>
            <a:pathLst>
              <a:path w="83" h="66">
                <a:moveTo>
                  <a:pt x="0" y="33"/>
                </a:moveTo>
                <a:lnTo>
                  <a:pt x="4" y="10"/>
                </a:lnTo>
                <a:lnTo>
                  <a:pt x="29" y="8"/>
                </a:lnTo>
                <a:lnTo>
                  <a:pt x="42" y="0"/>
                </a:lnTo>
                <a:lnTo>
                  <a:pt x="60" y="6"/>
                </a:lnTo>
                <a:lnTo>
                  <a:pt x="83" y="1"/>
                </a:lnTo>
                <a:lnTo>
                  <a:pt x="79" y="33"/>
                </a:lnTo>
                <a:lnTo>
                  <a:pt x="63" y="56"/>
                </a:lnTo>
                <a:lnTo>
                  <a:pt x="17" y="66"/>
                </a:lnTo>
                <a:lnTo>
                  <a:pt x="0" y="33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3010" name="Freeform 66"/>
          <p:cNvSpPr>
            <a:spLocks/>
          </p:cNvSpPr>
          <p:nvPr/>
        </p:nvSpPr>
        <p:spPr bwMode="auto">
          <a:xfrm>
            <a:off x="2111375" y="5021263"/>
            <a:ext cx="26988" cy="93662"/>
          </a:xfrm>
          <a:custGeom>
            <a:avLst/>
            <a:gdLst/>
            <a:ahLst/>
            <a:cxnLst>
              <a:cxn ang="0">
                <a:pos x="0" y="167"/>
              </a:cxn>
              <a:cxn ang="0">
                <a:pos x="11" y="178"/>
              </a:cxn>
              <a:cxn ang="0">
                <a:pos x="11" y="125"/>
              </a:cxn>
              <a:cxn ang="0">
                <a:pos x="29" y="82"/>
              </a:cxn>
              <a:cxn ang="0">
                <a:pos x="29" y="34"/>
              </a:cxn>
              <a:cxn ang="0">
                <a:pos x="51" y="19"/>
              </a:cxn>
              <a:cxn ang="0">
                <a:pos x="49" y="0"/>
              </a:cxn>
              <a:cxn ang="0">
                <a:pos x="21" y="22"/>
              </a:cxn>
              <a:cxn ang="0">
                <a:pos x="0" y="167"/>
              </a:cxn>
            </a:cxnLst>
            <a:rect l="0" t="0" r="r" b="b"/>
            <a:pathLst>
              <a:path w="51" h="178">
                <a:moveTo>
                  <a:pt x="0" y="167"/>
                </a:moveTo>
                <a:lnTo>
                  <a:pt x="11" y="178"/>
                </a:lnTo>
                <a:lnTo>
                  <a:pt x="11" y="125"/>
                </a:lnTo>
                <a:lnTo>
                  <a:pt x="29" y="82"/>
                </a:lnTo>
                <a:lnTo>
                  <a:pt x="29" y="34"/>
                </a:lnTo>
                <a:lnTo>
                  <a:pt x="51" y="19"/>
                </a:lnTo>
                <a:lnTo>
                  <a:pt x="49" y="0"/>
                </a:lnTo>
                <a:lnTo>
                  <a:pt x="21" y="22"/>
                </a:lnTo>
                <a:lnTo>
                  <a:pt x="0" y="167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3011" name="Freeform 67"/>
          <p:cNvSpPr>
            <a:spLocks/>
          </p:cNvSpPr>
          <p:nvPr/>
        </p:nvSpPr>
        <p:spPr bwMode="auto">
          <a:xfrm>
            <a:off x="73025" y="5532438"/>
            <a:ext cx="58738" cy="25400"/>
          </a:xfrm>
          <a:custGeom>
            <a:avLst/>
            <a:gdLst/>
            <a:ahLst/>
            <a:cxnLst>
              <a:cxn ang="0">
                <a:pos x="1" y="22"/>
              </a:cxn>
              <a:cxn ang="0">
                <a:pos x="0" y="43"/>
              </a:cxn>
              <a:cxn ang="0">
                <a:pos x="10" y="46"/>
              </a:cxn>
              <a:cxn ang="0">
                <a:pos x="13" y="37"/>
              </a:cxn>
              <a:cxn ang="0">
                <a:pos x="20" y="36"/>
              </a:cxn>
              <a:cxn ang="0">
                <a:pos x="32" y="19"/>
              </a:cxn>
              <a:cxn ang="0">
                <a:pos x="86" y="9"/>
              </a:cxn>
              <a:cxn ang="0">
                <a:pos x="109" y="22"/>
              </a:cxn>
              <a:cxn ang="0">
                <a:pos x="112" y="7"/>
              </a:cxn>
              <a:cxn ang="0">
                <a:pos x="104" y="3"/>
              </a:cxn>
              <a:cxn ang="0">
                <a:pos x="16" y="0"/>
              </a:cxn>
              <a:cxn ang="0">
                <a:pos x="1" y="22"/>
              </a:cxn>
            </a:cxnLst>
            <a:rect l="0" t="0" r="r" b="b"/>
            <a:pathLst>
              <a:path w="112" h="46">
                <a:moveTo>
                  <a:pt x="1" y="22"/>
                </a:moveTo>
                <a:lnTo>
                  <a:pt x="0" y="43"/>
                </a:lnTo>
                <a:lnTo>
                  <a:pt x="10" y="46"/>
                </a:lnTo>
                <a:lnTo>
                  <a:pt x="13" y="37"/>
                </a:lnTo>
                <a:lnTo>
                  <a:pt x="20" y="36"/>
                </a:lnTo>
                <a:lnTo>
                  <a:pt x="32" y="19"/>
                </a:lnTo>
                <a:lnTo>
                  <a:pt x="86" y="9"/>
                </a:lnTo>
                <a:lnTo>
                  <a:pt x="109" y="22"/>
                </a:lnTo>
                <a:lnTo>
                  <a:pt x="112" y="7"/>
                </a:lnTo>
                <a:lnTo>
                  <a:pt x="104" y="3"/>
                </a:lnTo>
                <a:lnTo>
                  <a:pt x="16" y="0"/>
                </a:lnTo>
                <a:lnTo>
                  <a:pt x="1" y="22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3012" name="Freeform 68"/>
          <p:cNvSpPr>
            <a:spLocks/>
          </p:cNvSpPr>
          <p:nvPr/>
        </p:nvSpPr>
        <p:spPr bwMode="auto">
          <a:xfrm>
            <a:off x="2135188" y="5089525"/>
            <a:ext cx="31750" cy="31750"/>
          </a:xfrm>
          <a:custGeom>
            <a:avLst/>
            <a:gdLst/>
            <a:ahLst/>
            <a:cxnLst>
              <a:cxn ang="0">
                <a:pos x="0" y="60"/>
              </a:cxn>
              <a:cxn ang="0">
                <a:pos x="59" y="21"/>
              </a:cxn>
              <a:cxn ang="0">
                <a:pos x="56" y="8"/>
              </a:cxn>
              <a:cxn ang="0">
                <a:pos x="40" y="0"/>
              </a:cxn>
              <a:cxn ang="0">
                <a:pos x="14" y="10"/>
              </a:cxn>
              <a:cxn ang="0">
                <a:pos x="1" y="33"/>
              </a:cxn>
              <a:cxn ang="0">
                <a:pos x="0" y="60"/>
              </a:cxn>
            </a:cxnLst>
            <a:rect l="0" t="0" r="r" b="b"/>
            <a:pathLst>
              <a:path w="59" h="60">
                <a:moveTo>
                  <a:pt x="0" y="60"/>
                </a:moveTo>
                <a:lnTo>
                  <a:pt x="59" y="21"/>
                </a:lnTo>
                <a:lnTo>
                  <a:pt x="56" y="8"/>
                </a:lnTo>
                <a:lnTo>
                  <a:pt x="40" y="0"/>
                </a:lnTo>
                <a:lnTo>
                  <a:pt x="14" y="10"/>
                </a:lnTo>
                <a:lnTo>
                  <a:pt x="1" y="33"/>
                </a:lnTo>
                <a:lnTo>
                  <a:pt x="0" y="60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3013" name="Freeform 69"/>
          <p:cNvSpPr>
            <a:spLocks/>
          </p:cNvSpPr>
          <p:nvPr/>
        </p:nvSpPr>
        <p:spPr bwMode="auto">
          <a:xfrm>
            <a:off x="147638" y="5519738"/>
            <a:ext cx="53975" cy="15875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18" y="30"/>
              </a:cxn>
              <a:cxn ang="0">
                <a:pos x="28" y="23"/>
              </a:cxn>
              <a:cxn ang="0">
                <a:pos x="67" y="27"/>
              </a:cxn>
              <a:cxn ang="0">
                <a:pos x="101" y="10"/>
              </a:cxn>
              <a:cxn ang="0">
                <a:pos x="75" y="4"/>
              </a:cxn>
              <a:cxn ang="0">
                <a:pos x="13" y="0"/>
              </a:cxn>
              <a:cxn ang="0">
                <a:pos x="0" y="24"/>
              </a:cxn>
            </a:cxnLst>
            <a:rect l="0" t="0" r="r" b="b"/>
            <a:pathLst>
              <a:path w="101" h="30">
                <a:moveTo>
                  <a:pt x="0" y="24"/>
                </a:moveTo>
                <a:lnTo>
                  <a:pt x="18" y="30"/>
                </a:lnTo>
                <a:lnTo>
                  <a:pt x="28" y="23"/>
                </a:lnTo>
                <a:lnTo>
                  <a:pt x="67" y="27"/>
                </a:lnTo>
                <a:lnTo>
                  <a:pt x="101" y="10"/>
                </a:lnTo>
                <a:lnTo>
                  <a:pt x="75" y="4"/>
                </a:lnTo>
                <a:lnTo>
                  <a:pt x="13" y="0"/>
                </a:lnTo>
                <a:lnTo>
                  <a:pt x="0" y="24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3014" name="Freeform 70"/>
          <p:cNvSpPr>
            <a:spLocks/>
          </p:cNvSpPr>
          <p:nvPr/>
        </p:nvSpPr>
        <p:spPr bwMode="auto">
          <a:xfrm>
            <a:off x="211138" y="5508625"/>
            <a:ext cx="46037" cy="19050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16" y="0"/>
              </a:cxn>
              <a:cxn ang="0">
                <a:pos x="72" y="9"/>
              </a:cxn>
              <a:cxn ang="0">
                <a:pos x="86" y="23"/>
              </a:cxn>
              <a:cxn ang="0">
                <a:pos x="80" y="28"/>
              </a:cxn>
              <a:cxn ang="0">
                <a:pos x="40" y="25"/>
              </a:cxn>
              <a:cxn ang="0">
                <a:pos x="23" y="13"/>
              </a:cxn>
              <a:cxn ang="0">
                <a:pos x="16" y="19"/>
              </a:cxn>
              <a:cxn ang="0">
                <a:pos x="23" y="31"/>
              </a:cxn>
              <a:cxn ang="0">
                <a:pos x="18" y="35"/>
              </a:cxn>
              <a:cxn ang="0">
                <a:pos x="8" y="31"/>
              </a:cxn>
              <a:cxn ang="0">
                <a:pos x="0" y="10"/>
              </a:cxn>
            </a:cxnLst>
            <a:rect l="0" t="0" r="r" b="b"/>
            <a:pathLst>
              <a:path w="86" h="35">
                <a:moveTo>
                  <a:pt x="0" y="10"/>
                </a:moveTo>
                <a:lnTo>
                  <a:pt x="16" y="0"/>
                </a:lnTo>
                <a:lnTo>
                  <a:pt x="72" y="9"/>
                </a:lnTo>
                <a:lnTo>
                  <a:pt x="86" y="23"/>
                </a:lnTo>
                <a:lnTo>
                  <a:pt x="80" y="28"/>
                </a:lnTo>
                <a:lnTo>
                  <a:pt x="40" y="25"/>
                </a:lnTo>
                <a:lnTo>
                  <a:pt x="23" y="13"/>
                </a:lnTo>
                <a:lnTo>
                  <a:pt x="16" y="19"/>
                </a:lnTo>
                <a:lnTo>
                  <a:pt x="23" y="31"/>
                </a:lnTo>
                <a:lnTo>
                  <a:pt x="18" y="35"/>
                </a:lnTo>
                <a:lnTo>
                  <a:pt x="8" y="31"/>
                </a:lnTo>
                <a:lnTo>
                  <a:pt x="0" y="10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3015" name="Freeform 71"/>
          <p:cNvSpPr>
            <a:spLocks/>
          </p:cNvSpPr>
          <p:nvPr/>
        </p:nvSpPr>
        <p:spPr bwMode="auto">
          <a:xfrm>
            <a:off x="458788" y="5081588"/>
            <a:ext cx="23812" cy="31750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10" y="10"/>
              </a:cxn>
              <a:cxn ang="0">
                <a:pos x="17" y="0"/>
              </a:cxn>
              <a:cxn ang="0">
                <a:pos x="23" y="4"/>
              </a:cxn>
              <a:cxn ang="0">
                <a:pos x="20" y="23"/>
              </a:cxn>
              <a:cxn ang="0">
                <a:pos x="44" y="46"/>
              </a:cxn>
              <a:cxn ang="0">
                <a:pos x="43" y="53"/>
              </a:cxn>
              <a:cxn ang="0">
                <a:pos x="27" y="60"/>
              </a:cxn>
              <a:cxn ang="0">
                <a:pos x="1" y="46"/>
              </a:cxn>
              <a:cxn ang="0">
                <a:pos x="0" y="7"/>
              </a:cxn>
            </a:cxnLst>
            <a:rect l="0" t="0" r="r" b="b"/>
            <a:pathLst>
              <a:path w="44" h="60">
                <a:moveTo>
                  <a:pt x="0" y="7"/>
                </a:moveTo>
                <a:lnTo>
                  <a:pt x="10" y="10"/>
                </a:lnTo>
                <a:lnTo>
                  <a:pt x="17" y="0"/>
                </a:lnTo>
                <a:lnTo>
                  <a:pt x="23" y="4"/>
                </a:lnTo>
                <a:lnTo>
                  <a:pt x="20" y="23"/>
                </a:lnTo>
                <a:lnTo>
                  <a:pt x="44" y="46"/>
                </a:lnTo>
                <a:lnTo>
                  <a:pt x="43" y="53"/>
                </a:lnTo>
                <a:lnTo>
                  <a:pt x="27" y="60"/>
                </a:lnTo>
                <a:lnTo>
                  <a:pt x="1" y="46"/>
                </a:lnTo>
                <a:lnTo>
                  <a:pt x="0" y="7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3016" name="Freeform 72"/>
          <p:cNvSpPr>
            <a:spLocks/>
          </p:cNvSpPr>
          <p:nvPr/>
        </p:nvSpPr>
        <p:spPr bwMode="auto">
          <a:xfrm>
            <a:off x="447675" y="5432425"/>
            <a:ext cx="12700" cy="12700"/>
          </a:xfrm>
          <a:custGeom>
            <a:avLst/>
            <a:gdLst/>
            <a:ahLst/>
            <a:cxnLst>
              <a:cxn ang="0">
                <a:pos x="0" y="15"/>
              </a:cxn>
              <a:cxn ang="0">
                <a:pos x="3" y="26"/>
              </a:cxn>
              <a:cxn ang="0">
                <a:pos x="18" y="21"/>
              </a:cxn>
              <a:cxn ang="0">
                <a:pos x="23" y="13"/>
              </a:cxn>
              <a:cxn ang="0">
                <a:pos x="15" y="0"/>
              </a:cxn>
              <a:cxn ang="0">
                <a:pos x="6" y="3"/>
              </a:cxn>
              <a:cxn ang="0">
                <a:pos x="0" y="15"/>
              </a:cxn>
            </a:cxnLst>
            <a:rect l="0" t="0" r="r" b="b"/>
            <a:pathLst>
              <a:path w="23" h="26">
                <a:moveTo>
                  <a:pt x="0" y="15"/>
                </a:moveTo>
                <a:lnTo>
                  <a:pt x="3" y="26"/>
                </a:lnTo>
                <a:lnTo>
                  <a:pt x="18" y="21"/>
                </a:lnTo>
                <a:lnTo>
                  <a:pt x="23" y="13"/>
                </a:lnTo>
                <a:lnTo>
                  <a:pt x="15" y="0"/>
                </a:lnTo>
                <a:lnTo>
                  <a:pt x="6" y="3"/>
                </a:lnTo>
                <a:lnTo>
                  <a:pt x="0" y="15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3017" name="Freeform 73"/>
          <p:cNvSpPr>
            <a:spLocks/>
          </p:cNvSpPr>
          <p:nvPr/>
        </p:nvSpPr>
        <p:spPr bwMode="auto">
          <a:xfrm>
            <a:off x="425450" y="5405438"/>
            <a:ext cx="15875" cy="11112"/>
          </a:xfrm>
          <a:custGeom>
            <a:avLst/>
            <a:gdLst/>
            <a:ahLst/>
            <a:cxnLst>
              <a:cxn ang="0">
                <a:pos x="0" y="21"/>
              </a:cxn>
              <a:cxn ang="0">
                <a:pos x="7" y="4"/>
              </a:cxn>
              <a:cxn ang="0">
                <a:pos x="23" y="0"/>
              </a:cxn>
              <a:cxn ang="0">
                <a:pos x="30" y="6"/>
              </a:cxn>
              <a:cxn ang="0">
                <a:pos x="17" y="10"/>
              </a:cxn>
              <a:cxn ang="0">
                <a:pos x="12" y="20"/>
              </a:cxn>
              <a:cxn ang="0">
                <a:pos x="0" y="21"/>
              </a:cxn>
            </a:cxnLst>
            <a:rect l="0" t="0" r="r" b="b"/>
            <a:pathLst>
              <a:path w="30" h="21">
                <a:moveTo>
                  <a:pt x="0" y="21"/>
                </a:moveTo>
                <a:lnTo>
                  <a:pt x="7" y="4"/>
                </a:lnTo>
                <a:lnTo>
                  <a:pt x="23" y="0"/>
                </a:lnTo>
                <a:lnTo>
                  <a:pt x="30" y="6"/>
                </a:lnTo>
                <a:lnTo>
                  <a:pt x="17" y="10"/>
                </a:lnTo>
                <a:lnTo>
                  <a:pt x="12" y="20"/>
                </a:lnTo>
                <a:lnTo>
                  <a:pt x="0" y="21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3018" name="Freeform 74"/>
          <p:cNvSpPr>
            <a:spLocks/>
          </p:cNvSpPr>
          <p:nvPr/>
        </p:nvSpPr>
        <p:spPr bwMode="auto">
          <a:xfrm>
            <a:off x="257175" y="5249863"/>
            <a:ext cx="7938" cy="79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" y="1"/>
              </a:cxn>
              <a:cxn ang="0">
                <a:pos x="6" y="14"/>
              </a:cxn>
              <a:cxn ang="0">
                <a:pos x="0" y="0"/>
              </a:cxn>
            </a:cxnLst>
            <a:rect l="0" t="0" r="r" b="b"/>
            <a:pathLst>
              <a:path w="16" h="14">
                <a:moveTo>
                  <a:pt x="0" y="0"/>
                </a:moveTo>
                <a:lnTo>
                  <a:pt x="16" y="1"/>
                </a:lnTo>
                <a:lnTo>
                  <a:pt x="6" y="14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3019" name="Freeform 75"/>
          <p:cNvSpPr>
            <a:spLocks/>
          </p:cNvSpPr>
          <p:nvPr/>
        </p:nvSpPr>
        <p:spPr bwMode="auto">
          <a:xfrm>
            <a:off x="2503488" y="4787900"/>
            <a:ext cx="3681412" cy="1990725"/>
          </a:xfrm>
          <a:custGeom>
            <a:avLst/>
            <a:gdLst/>
            <a:ahLst/>
            <a:cxnLst>
              <a:cxn ang="0">
                <a:pos x="333" y="2829"/>
              </a:cxn>
              <a:cxn ang="0">
                <a:pos x="369" y="2924"/>
              </a:cxn>
              <a:cxn ang="0">
                <a:pos x="373" y="3012"/>
              </a:cxn>
              <a:cxn ang="0">
                <a:pos x="359" y="3222"/>
              </a:cxn>
              <a:cxn ang="0">
                <a:pos x="405" y="3274"/>
              </a:cxn>
              <a:cxn ang="0">
                <a:pos x="454" y="3297"/>
              </a:cxn>
              <a:cxn ang="0">
                <a:pos x="449" y="3374"/>
              </a:cxn>
              <a:cxn ang="0">
                <a:pos x="454" y="3481"/>
              </a:cxn>
              <a:cxn ang="0">
                <a:pos x="503" y="3551"/>
              </a:cxn>
              <a:cxn ang="0">
                <a:pos x="478" y="3666"/>
              </a:cxn>
              <a:cxn ang="0">
                <a:pos x="6957" y="3763"/>
              </a:cxn>
              <a:cxn ang="0">
                <a:pos x="6815" y="3374"/>
              </a:cxn>
              <a:cxn ang="0">
                <a:pos x="6697" y="2868"/>
              </a:cxn>
              <a:cxn ang="0">
                <a:pos x="6569" y="2467"/>
              </a:cxn>
              <a:cxn ang="0">
                <a:pos x="6915" y="2165"/>
              </a:cxn>
              <a:cxn ang="0">
                <a:pos x="6815" y="1746"/>
              </a:cxn>
              <a:cxn ang="0">
                <a:pos x="6508" y="1007"/>
              </a:cxn>
              <a:cxn ang="0">
                <a:pos x="6255" y="368"/>
              </a:cxn>
              <a:cxn ang="0">
                <a:pos x="5894" y="205"/>
              </a:cxn>
              <a:cxn ang="0">
                <a:pos x="4190" y="421"/>
              </a:cxn>
              <a:cxn ang="0">
                <a:pos x="3559" y="684"/>
              </a:cxn>
              <a:cxn ang="0">
                <a:pos x="3451" y="561"/>
              </a:cxn>
              <a:cxn ang="0">
                <a:pos x="3560" y="499"/>
              </a:cxn>
              <a:cxn ang="0">
                <a:pos x="3008" y="480"/>
              </a:cxn>
              <a:cxn ang="0">
                <a:pos x="2869" y="53"/>
              </a:cxn>
              <a:cxn ang="0">
                <a:pos x="2366" y="86"/>
              </a:cxn>
              <a:cxn ang="0">
                <a:pos x="1577" y="466"/>
              </a:cxn>
              <a:cxn ang="0">
                <a:pos x="1379" y="795"/>
              </a:cxn>
              <a:cxn ang="0">
                <a:pos x="854" y="939"/>
              </a:cxn>
              <a:cxn ang="0">
                <a:pos x="62" y="1251"/>
              </a:cxn>
              <a:cxn ang="0">
                <a:pos x="57" y="1329"/>
              </a:cxn>
              <a:cxn ang="0">
                <a:pos x="146" y="1401"/>
              </a:cxn>
              <a:cxn ang="0">
                <a:pos x="340" y="1343"/>
              </a:cxn>
              <a:cxn ang="0">
                <a:pos x="346" y="1586"/>
              </a:cxn>
              <a:cxn ang="0">
                <a:pos x="111" y="1608"/>
              </a:cxn>
              <a:cxn ang="0">
                <a:pos x="133" y="1690"/>
              </a:cxn>
              <a:cxn ang="0">
                <a:pos x="163" y="1783"/>
              </a:cxn>
              <a:cxn ang="0">
                <a:pos x="179" y="1874"/>
              </a:cxn>
              <a:cxn ang="0">
                <a:pos x="215" y="2042"/>
              </a:cxn>
              <a:cxn ang="0">
                <a:pos x="211" y="2124"/>
              </a:cxn>
              <a:cxn ang="0">
                <a:pos x="177" y="2155"/>
              </a:cxn>
              <a:cxn ang="0">
                <a:pos x="167" y="2340"/>
              </a:cxn>
              <a:cxn ang="0">
                <a:pos x="93" y="2395"/>
              </a:cxn>
              <a:cxn ang="0">
                <a:pos x="39" y="2472"/>
              </a:cxn>
              <a:cxn ang="0">
                <a:pos x="28" y="2583"/>
              </a:cxn>
              <a:cxn ang="0">
                <a:pos x="88" y="2628"/>
              </a:cxn>
              <a:cxn ang="0">
                <a:pos x="229" y="2750"/>
              </a:cxn>
            </a:cxnLst>
            <a:rect l="0" t="0" r="r" b="b"/>
            <a:pathLst>
              <a:path w="6957" h="3763">
                <a:moveTo>
                  <a:pt x="261" y="2785"/>
                </a:moveTo>
                <a:lnTo>
                  <a:pt x="268" y="2792"/>
                </a:lnTo>
                <a:lnTo>
                  <a:pt x="333" y="2829"/>
                </a:lnTo>
                <a:lnTo>
                  <a:pt x="359" y="2872"/>
                </a:lnTo>
                <a:lnTo>
                  <a:pt x="393" y="2904"/>
                </a:lnTo>
                <a:lnTo>
                  <a:pt x="369" y="2924"/>
                </a:lnTo>
                <a:lnTo>
                  <a:pt x="353" y="2953"/>
                </a:lnTo>
                <a:lnTo>
                  <a:pt x="396" y="2989"/>
                </a:lnTo>
                <a:lnTo>
                  <a:pt x="373" y="3012"/>
                </a:lnTo>
                <a:lnTo>
                  <a:pt x="324" y="3134"/>
                </a:lnTo>
                <a:lnTo>
                  <a:pt x="343" y="3148"/>
                </a:lnTo>
                <a:lnTo>
                  <a:pt x="359" y="3222"/>
                </a:lnTo>
                <a:lnTo>
                  <a:pt x="352" y="3256"/>
                </a:lnTo>
                <a:lnTo>
                  <a:pt x="364" y="3275"/>
                </a:lnTo>
                <a:lnTo>
                  <a:pt x="405" y="3274"/>
                </a:lnTo>
                <a:lnTo>
                  <a:pt x="444" y="3291"/>
                </a:lnTo>
                <a:lnTo>
                  <a:pt x="449" y="3294"/>
                </a:lnTo>
                <a:lnTo>
                  <a:pt x="454" y="3297"/>
                </a:lnTo>
                <a:lnTo>
                  <a:pt x="467" y="3335"/>
                </a:lnTo>
                <a:lnTo>
                  <a:pt x="458" y="3351"/>
                </a:lnTo>
                <a:lnTo>
                  <a:pt x="449" y="3374"/>
                </a:lnTo>
                <a:lnTo>
                  <a:pt x="459" y="3394"/>
                </a:lnTo>
                <a:lnTo>
                  <a:pt x="447" y="3458"/>
                </a:lnTo>
                <a:lnTo>
                  <a:pt x="454" y="3481"/>
                </a:lnTo>
                <a:lnTo>
                  <a:pt x="482" y="3488"/>
                </a:lnTo>
                <a:lnTo>
                  <a:pt x="500" y="3501"/>
                </a:lnTo>
                <a:lnTo>
                  <a:pt x="503" y="3551"/>
                </a:lnTo>
                <a:lnTo>
                  <a:pt x="468" y="3616"/>
                </a:lnTo>
                <a:lnTo>
                  <a:pt x="465" y="3653"/>
                </a:lnTo>
                <a:lnTo>
                  <a:pt x="478" y="3666"/>
                </a:lnTo>
                <a:lnTo>
                  <a:pt x="462" y="3702"/>
                </a:lnTo>
                <a:lnTo>
                  <a:pt x="422" y="3763"/>
                </a:lnTo>
                <a:lnTo>
                  <a:pt x="6957" y="3763"/>
                </a:lnTo>
                <a:lnTo>
                  <a:pt x="6887" y="3643"/>
                </a:lnTo>
                <a:lnTo>
                  <a:pt x="6815" y="3497"/>
                </a:lnTo>
                <a:lnTo>
                  <a:pt x="6815" y="3374"/>
                </a:lnTo>
                <a:lnTo>
                  <a:pt x="6855" y="3305"/>
                </a:lnTo>
                <a:lnTo>
                  <a:pt x="6820" y="2979"/>
                </a:lnTo>
                <a:lnTo>
                  <a:pt x="6697" y="2868"/>
                </a:lnTo>
                <a:lnTo>
                  <a:pt x="6487" y="2832"/>
                </a:lnTo>
                <a:lnTo>
                  <a:pt x="6449" y="2766"/>
                </a:lnTo>
                <a:lnTo>
                  <a:pt x="6569" y="2467"/>
                </a:lnTo>
                <a:lnTo>
                  <a:pt x="6692" y="2344"/>
                </a:lnTo>
                <a:lnTo>
                  <a:pt x="6806" y="2301"/>
                </a:lnTo>
                <a:lnTo>
                  <a:pt x="6915" y="2165"/>
                </a:lnTo>
                <a:lnTo>
                  <a:pt x="6907" y="2091"/>
                </a:lnTo>
                <a:lnTo>
                  <a:pt x="6862" y="1802"/>
                </a:lnTo>
                <a:lnTo>
                  <a:pt x="6815" y="1746"/>
                </a:lnTo>
                <a:lnTo>
                  <a:pt x="6819" y="1617"/>
                </a:lnTo>
                <a:lnTo>
                  <a:pt x="6738" y="1520"/>
                </a:lnTo>
                <a:lnTo>
                  <a:pt x="6508" y="1007"/>
                </a:lnTo>
                <a:lnTo>
                  <a:pt x="6407" y="707"/>
                </a:lnTo>
                <a:lnTo>
                  <a:pt x="6361" y="477"/>
                </a:lnTo>
                <a:lnTo>
                  <a:pt x="6255" y="368"/>
                </a:lnTo>
                <a:lnTo>
                  <a:pt x="6051" y="309"/>
                </a:lnTo>
                <a:lnTo>
                  <a:pt x="5989" y="218"/>
                </a:lnTo>
                <a:lnTo>
                  <a:pt x="5894" y="205"/>
                </a:lnTo>
                <a:lnTo>
                  <a:pt x="5859" y="269"/>
                </a:lnTo>
                <a:lnTo>
                  <a:pt x="5038" y="410"/>
                </a:lnTo>
                <a:lnTo>
                  <a:pt x="4190" y="421"/>
                </a:lnTo>
                <a:lnTo>
                  <a:pt x="3819" y="404"/>
                </a:lnTo>
                <a:lnTo>
                  <a:pt x="3618" y="575"/>
                </a:lnTo>
                <a:lnTo>
                  <a:pt x="3559" y="684"/>
                </a:lnTo>
                <a:lnTo>
                  <a:pt x="3563" y="624"/>
                </a:lnTo>
                <a:lnTo>
                  <a:pt x="3471" y="628"/>
                </a:lnTo>
                <a:lnTo>
                  <a:pt x="3451" y="561"/>
                </a:lnTo>
                <a:lnTo>
                  <a:pt x="3569" y="520"/>
                </a:lnTo>
                <a:lnTo>
                  <a:pt x="3723" y="388"/>
                </a:lnTo>
                <a:lnTo>
                  <a:pt x="3560" y="499"/>
                </a:lnTo>
                <a:lnTo>
                  <a:pt x="3261" y="556"/>
                </a:lnTo>
                <a:lnTo>
                  <a:pt x="3101" y="539"/>
                </a:lnTo>
                <a:lnTo>
                  <a:pt x="3008" y="480"/>
                </a:lnTo>
                <a:lnTo>
                  <a:pt x="2939" y="237"/>
                </a:lnTo>
                <a:lnTo>
                  <a:pt x="2854" y="119"/>
                </a:lnTo>
                <a:lnTo>
                  <a:pt x="2869" y="53"/>
                </a:lnTo>
                <a:lnTo>
                  <a:pt x="2951" y="95"/>
                </a:lnTo>
                <a:lnTo>
                  <a:pt x="2803" y="0"/>
                </a:lnTo>
                <a:lnTo>
                  <a:pt x="2366" y="86"/>
                </a:lnTo>
                <a:lnTo>
                  <a:pt x="2080" y="177"/>
                </a:lnTo>
                <a:lnTo>
                  <a:pt x="1859" y="354"/>
                </a:lnTo>
                <a:lnTo>
                  <a:pt x="1577" y="466"/>
                </a:lnTo>
                <a:lnTo>
                  <a:pt x="1364" y="756"/>
                </a:lnTo>
                <a:lnTo>
                  <a:pt x="1406" y="749"/>
                </a:lnTo>
                <a:lnTo>
                  <a:pt x="1379" y="795"/>
                </a:lnTo>
                <a:lnTo>
                  <a:pt x="1311" y="802"/>
                </a:lnTo>
                <a:lnTo>
                  <a:pt x="1347" y="768"/>
                </a:lnTo>
                <a:lnTo>
                  <a:pt x="854" y="939"/>
                </a:lnTo>
                <a:lnTo>
                  <a:pt x="415" y="1117"/>
                </a:lnTo>
                <a:lnTo>
                  <a:pt x="188" y="1261"/>
                </a:lnTo>
                <a:lnTo>
                  <a:pt x="62" y="1251"/>
                </a:lnTo>
                <a:lnTo>
                  <a:pt x="47" y="1293"/>
                </a:lnTo>
                <a:lnTo>
                  <a:pt x="58" y="1312"/>
                </a:lnTo>
                <a:lnTo>
                  <a:pt x="57" y="1329"/>
                </a:lnTo>
                <a:lnTo>
                  <a:pt x="38" y="1319"/>
                </a:lnTo>
                <a:lnTo>
                  <a:pt x="0" y="1422"/>
                </a:lnTo>
                <a:lnTo>
                  <a:pt x="146" y="1401"/>
                </a:lnTo>
                <a:lnTo>
                  <a:pt x="193" y="1348"/>
                </a:lnTo>
                <a:lnTo>
                  <a:pt x="176" y="1290"/>
                </a:lnTo>
                <a:lnTo>
                  <a:pt x="340" y="1343"/>
                </a:lnTo>
                <a:lnTo>
                  <a:pt x="339" y="1444"/>
                </a:lnTo>
                <a:lnTo>
                  <a:pt x="287" y="1522"/>
                </a:lnTo>
                <a:lnTo>
                  <a:pt x="346" y="1586"/>
                </a:lnTo>
                <a:lnTo>
                  <a:pt x="329" y="1655"/>
                </a:lnTo>
                <a:lnTo>
                  <a:pt x="107" y="1540"/>
                </a:lnTo>
                <a:lnTo>
                  <a:pt x="111" y="1608"/>
                </a:lnTo>
                <a:lnTo>
                  <a:pt x="127" y="1622"/>
                </a:lnTo>
                <a:lnTo>
                  <a:pt x="134" y="1638"/>
                </a:lnTo>
                <a:lnTo>
                  <a:pt x="133" y="1690"/>
                </a:lnTo>
                <a:lnTo>
                  <a:pt x="139" y="1722"/>
                </a:lnTo>
                <a:lnTo>
                  <a:pt x="139" y="1747"/>
                </a:lnTo>
                <a:lnTo>
                  <a:pt x="163" y="1783"/>
                </a:lnTo>
                <a:lnTo>
                  <a:pt x="169" y="1811"/>
                </a:lnTo>
                <a:lnTo>
                  <a:pt x="177" y="1831"/>
                </a:lnTo>
                <a:lnTo>
                  <a:pt x="179" y="1874"/>
                </a:lnTo>
                <a:lnTo>
                  <a:pt x="195" y="1952"/>
                </a:lnTo>
                <a:lnTo>
                  <a:pt x="215" y="1973"/>
                </a:lnTo>
                <a:lnTo>
                  <a:pt x="215" y="2042"/>
                </a:lnTo>
                <a:lnTo>
                  <a:pt x="241" y="2060"/>
                </a:lnTo>
                <a:lnTo>
                  <a:pt x="215" y="2107"/>
                </a:lnTo>
                <a:lnTo>
                  <a:pt x="211" y="2124"/>
                </a:lnTo>
                <a:lnTo>
                  <a:pt x="199" y="2113"/>
                </a:lnTo>
                <a:lnTo>
                  <a:pt x="199" y="2130"/>
                </a:lnTo>
                <a:lnTo>
                  <a:pt x="177" y="2155"/>
                </a:lnTo>
                <a:lnTo>
                  <a:pt x="195" y="2202"/>
                </a:lnTo>
                <a:lnTo>
                  <a:pt x="182" y="2316"/>
                </a:lnTo>
                <a:lnTo>
                  <a:pt x="167" y="2340"/>
                </a:lnTo>
                <a:lnTo>
                  <a:pt x="149" y="2349"/>
                </a:lnTo>
                <a:lnTo>
                  <a:pt x="134" y="2365"/>
                </a:lnTo>
                <a:lnTo>
                  <a:pt x="93" y="2395"/>
                </a:lnTo>
                <a:lnTo>
                  <a:pt x="58" y="2423"/>
                </a:lnTo>
                <a:lnTo>
                  <a:pt x="45" y="2445"/>
                </a:lnTo>
                <a:lnTo>
                  <a:pt x="39" y="2472"/>
                </a:lnTo>
                <a:lnTo>
                  <a:pt x="38" y="2513"/>
                </a:lnTo>
                <a:lnTo>
                  <a:pt x="39" y="2546"/>
                </a:lnTo>
                <a:lnTo>
                  <a:pt x="28" y="2583"/>
                </a:lnTo>
                <a:lnTo>
                  <a:pt x="35" y="2602"/>
                </a:lnTo>
                <a:lnTo>
                  <a:pt x="74" y="2608"/>
                </a:lnTo>
                <a:lnTo>
                  <a:pt x="88" y="2628"/>
                </a:lnTo>
                <a:lnTo>
                  <a:pt x="146" y="2665"/>
                </a:lnTo>
                <a:lnTo>
                  <a:pt x="182" y="2678"/>
                </a:lnTo>
                <a:lnTo>
                  <a:pt x="229" y="2750"/>
                </a:lnTo>
                <a:lnTo>
                  <a:pt x="261" y="2785"/>
                </a:lnTo>
                <a:close/>
              </a:path>
            </a:pathLst>
          </a:custGeom>
          <a:solidFill>
            <a:srgbClr val="CCFFCC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3020" name="Rectangle 76"/>
          <p:cNvSpPr>
            <a:spLocks noChangeArrowheads="1"/>
          </p:cNvSpPr>
          <p:nvPr/>
        </p:nvSpPr>
        <p:spPr bwMode="auto">
          <a:xfrm>
            <a:off x="7485063" y="912813"/>
            <a:ext cx="152400" cy="8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800" b="0">
                <a:solidFill>
                  <a:srgbClr val="000000"/>
                </a:solidFill>
                <a:latin typeface="Map Symbols" pitchFamily="2" charset="2"/>
              </a:rPr>
              <a:t>!</a:t>
            </a:r>
            <a:endParaRPr lang="ru-RU" b="0">
              <a:latin typeface="Times New Roman" pitchFamily="18" charset="0"/>
            </a:endParaRPr>
          </a:p>
        </p:txBody>
      </p:sp>
      <p:sp>
        <p:nvSpPr>
          <p:cNvPr id="83021" name="Rectangle 77"/>
          <p:cNvSpPr>
            <a:spLocks noChangeArrowheads="1"/>
          </p:cNvSpPr>
          <p:nvPr/>
        </p:nvSpPr>
        <p:spPr bwMode="auto">
          <a:xfrm>
            <a:off x="4997450" y="990600"/>
            <a:ext cx="10525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1600" i="1">
                <a:solidFill>
                  <a:srgbClr val="000000"/>
                </a:solidFill>
              </a:rPr>
              <a:t>Финляндия</a:t>
            </a:r>
            <a:endParaRPr lang="ru-RU" sz="1600" b="0" i="1"/>
          </a:p>
        </p:txBody>
      </p:sp>
      <p:sp>
        <p:nvSpPr>
          <p:cNvPr id="83022" name="Rectangle 78"/>
          <p:cNvSpPr>
            <a:spLocks noChangeArrowheads="1"/>
          </p:cNvSpPr>
          <p:nvPr/>
        </p:nvSpPr>
        <p:spPr bwMode="auto">
          <a:xfrm>
            <a:off x="184150" y="2276475"/>
            <a:ext cx="904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1600" i="1">
                <a:solidFill>
                  <a:srgbClr val="000000"/>
                </a:solidFill>
              </a:rPr>
              <a:t>Норвегия</a:t>
            </a:r>
            <a:endParaRPr lang="ru-RU" sz="1600" i="1"/>
          </a:p>
        </p:txBody>
      </p:sp>
      <p:sp>
        <p:nvSpPr>
          <p:cNvPr id="83023" name="Rectangle 79"/>
          <p:cNvSpPr>
            <a:spLocks noChangeArrowheads="1"/>
          </p:cNvSpPr>
          <p:nvPr/>
        </p:nvSpPr>
        <p:spPr bwMode="auto">
          <a:xfrm>
            <a:off x="2179638" y="3068638"/>
            <a:ext cx="8493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1600" i="1">
                <a:solidFill>
                  <a:srgbClr val="000000"/>
                </a:solidFill>
              </a:rPr>
              <a:t>ШВЕЦИЯ</a:t>
            </a:r>
            <a:endParaRPr lang="ru-RU" sz="1600" i="1"/>
          </a:p>
        </p:txBody>
      </p:sp>
      <p:sp>
        <p:nvSpPr>
          <p:cNvPr id="83024" name="Rectangle 80"/>
          <p:cNvSpPr>
            <a:spLocks noChangeArrowheads="1"/>
          </p:cNvSpPr>
          <p:nvPr/>
        </p:nvSpPr>
        <p:spPr bwMode="auto">
          <a:xfrm>
            <a:off x="468313" y="3933825"/>
            <a:ext cx="5762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1600" i="1">
                <a:solidFill>
                  <a:srgbClr val="000000"/>
                </a:solidFill>
              </a:rPr>
              <a:t>Дания</a:t>
            </a:r>
            <a:endParaRPr lang="ru-RU" sz="1600" b="0" i="1"/>
          </a:p>
        </p:txBody>
      </p:sp>
      <p:sp>
        <p:nvSpPr>
          <p:cNvPr id="83025" name="Rectangle 81"/>
          <p:cNvSpPr>
            <a:spLocks noChangeArrowheads="1"/>
          </p:cNvSpPr>
          <p:nvPr/>
        </p:nvSpPr>
        <p:spPr bwMode="auto">
          <a:xfrm>
            <a:off x="1116013" y="5949950"/>
            <a:ext cx="990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1600" i="1">
                <a:solidFill>
                  <a:srgbClr val="000000"/>
                </a:solidFill>
              </a:rPr>
              <a:t>Германия</a:t>
            </a:r>
            <a:endParaRPr lang="ru-RU" sz="1600" b="0" i="1"/>
          </a:p>
        </p:txBody>
      </p:sp>
      <p:sp>
        <p:nvSpPr>
          <p:cNvPr id="83026" name="Rectangle 82"/>
          <p:cNvSpPr>
            <a:spLocks noChangeArrowheads="1"/>
          </p:cNvSpPr>
          <p:nvPr/>
        </p:nvSpPr>
        <p:spPr bwMode="auto">
          <a:xfrm>
            <a:off x="5859463" y="1890713"/>
            <a:ext cx="8572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1600" i="1">
                <a:solidFill>
                  <a:srgbClr val="000000"/>
                </a:solidFill>
              </a:rPr>
              <a:t>Эстония</a:t>
            </a:r>
            <a:endParaRPr lang="ru-RU" sz="1600" i="1"/>
          </a:p>
        </p:txBody>
      </p:sp>
      <p:sp>
        <p:nvSpPr>
          <p:cNvPr id="83027" name="Rectangle 83"/>
          <p:cNvSpPr>
            <a:spLocks noChangeArrowheads="1"/>
          </p:cNvSpPr>
          <p:nvPr/>
        </p:nvSpPr>
        <p:spPr bwMode="auto">
          <a:xfrm>
            <a:off x="6367463" y="5516563"/>
            <a:ext cx="13255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1600" i="1">
                <a:solidFill>
                  <a:srgbClr val="000000"/>
                </a:solidFill>
                <a:latin typeface=""/>
              </a:rPr>
              <a:t>БЕЛОРУССИЯ</a:t>
            </a:r>
            <a:endParaRPr lang="ru-RU" sz="1600" b="0" i="1">
              <a:latin typeface="Times New Roman" pitchFamily="18" charset="0"/>
            </a:endParaRPr>
          </a:p>
        </p:txBody>
      </p:sp>
      <p:sp>
        <p:nvSpPr>
          <p:cNvPr id="83028" name="Rectangle 84"/>
          <p:cNvSpPr>
            <a:spLocks noChangeArrowheads="1"/>
          </p:cNvSpPr>
          <p:nvPr/>
        </p:nvSpPr>
        <p:spPr bwMode="auto">
          <a:xfrm>
            <a:off x="3376613" y="6021388"/>
            <a:ext cx="8620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1600" i="1">
                <a:solidFill>
                  <a:srgbClr val="000000"/>
                </a:solidFill>
              </a:rPr>
              <a:t>ПОЛЬША</a:t>
            </a:r>
            <a:endParaRPr lang="ru-RU" sz="1600" i="1"/>
          </a:p>
        </p:txBody>
      </p:sp>
      <p:sp>
        <p:nvSpPr>
          <p:cNvPr id="83029" name="Rectangle 85"/>
          <p:cNvSpPr>
            <a:spLocks noChangeArrowheads="1"/>
          </p:cNvSpPr>
          <p:nvPr/>
        </p:nvSpPr>
        <p:spPr bwMode="auto">
          <a:xfrm>
            <a:off x="5607050" y="3856038"/>
            <a:ext cx="647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1600" i="1">
                <a:solidFill>
                  <a:srgbClr val="000000"/>
                </a:solidFill>
              </a:rPr>
              <a:t>ЛИТВА</a:t>
            </a:r>
            <a:endParaRPr lang="ru-RU" sz="1600" b="0" i="1"/>
          </a:p>
        </p:txBody>
      </p:sp>
      <p:sp>
        <p:nvSpPr>
          <p:cNvPr id="83030" name="Rectangle 86"/>
          <p:cNvSpPr>
            <a:spLocks noChangeArrowheads="1"/>
          </p:cNvSpPr>
          <p:nvPr/>
        </p:nvSpPr>
        <p:spPr bwMode="auto">
          <a:xfrm>
            <a:off x="6045200" y="3105150"/>
            <a:ext cx="736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1600" i="1">
                <a:solidFill>
                  <a:srgbClr val="000000"/>
                </a:solidFill>
              </a:rPr>
              <a:t>Латвия</a:t>
            </a:r>
            <a:endParaRPr lang="ru-RU" sz="1600" b="0" i="1"/>
          </a:p>
        </p:txBody>
      </p:sp>
      <p:sp>
        <p:nvSpPr>
          <p:cNvPr id="83031" name="Oval 87"/>
          <p:cNvSpPr>
            <a:spLocks noChangeAspect="1" noChangeArrowheads="1"/>
          </p:cNvSpPr>
          <p:nvPr/>
        </p:nvSpPr>
        <p:spPr bwMode="auto">
          <a:xfrm>
            <a:off x="4724400" y="4800600"/>
            <a:ext cx="115888" cy="115888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3032" name="Rectangle 88"/>
          <p:cNvSpPr>
            <a:spLocks noChangeArrowheads="1"/>
          </p:cNvSpPr>
          <p:nvPr/>
        </p:nvSpPr>
        <p:spPr bwMode="auto">
          <a:xfrm>
            <a:off x="3491880" y="4797424"/>
            <a:ext cx="1623305" cy="215444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0" tIns="0" rIns="0" bIns="0">
            <a:spAutoFit/>
          </a:bodyPr>
          <a:lstStyle/>
          <a:p>
            <a:pPr algn="ctr" eaLnBrk="0" hangingPunct="0"/>
            <a:r>
              <a:rPr lang="ru-RU" sz="1400" b="1" u="sng" dirty="0">
                <a:solidFill>
                  <a:srgbClr val="002060"/>
                </a:solidFill>
                <a:latin typeface="Arial Black" pitchFamily="34" charset="0"/>
              </a:rPr>
              <a:t>Калининград</a:t>
            </a:r>
          </a:p>
        </p:txBody>
      </p:sp>
      <p:pic>
        <p:nvPicPr>
          <p:cNvPr id="83033" name="Picture 89" descr="russiac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2400" y="1295400"/>
            <a:ext cx="1143000" cy="914400"/>
          </a:xfrm>
          <a:prstGeom prst="rect">
            <a:avLst/>
          </a:prstGeom>
          <a:noFill/>
        </p:spPr>
      </p:pic>
      <p:pic>
        <p:nvPicPr>
          <p:cNvPr id="83034" name="Picture 90" descr="russiac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38700" y="4343400"/>
            <a:ext cx="342900" cy="457200"/>
          </a:xfrm>
          <a:prstGeom prst="rect">
            <a:avLst/>
          </a:prstGeom>
          <a:noFill/>
        </p:spPr>
      </p:pic>
      <p:sp>
        <p:nvSpPr>
          <p:cNvPr id="83035" name="Rectangle 91"/>
          <p:cNvSpPr>
            <a:spLocks noChangeArrowheads="1"/>
          </p:cNvSpPr>
          <p:nvPr/>
        </p:nvSpPr>
        <p:spPr bwMode="auto">
          <a:xfrm>
            <a:off x="4953000" y="4648200"/>
            <a:ext cx="4191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1000">
                <a:solidFill>
                  <a:srgbClr val="000000"/>
                </a:solidFill>
                <a:latin typeface=""/>
              </a:rPr>
              <a:t>Россия</a:t>
            </a:r>
            <a:endParaRPr lang="ru-RU" b="0">
              <a:latin typeface="Times New Roman" pitchFamily="18" charset="0"/>
            </a:endParaRPr>
          </a:p>
        </p:txBody>
      </p:sp>
      <p:sp>
        <p:nvSpPr>
          <p:cNvPr id="83036" name="Rectangle 92"/>
          <p:cNvSpPr>
            <a:spLocks noChangeArrowheads="1"/>
          </p:cNvSpPr>
          <p:nvPr/>
        </p:nvSpPr>
        <p:spPr bwMode="auto">
          <a:xfrm>
            <a:off x="7959725" y="2286000"/>
            <a:ext cx="8112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ru-RU" sz="1600">
                <a:solidFill>
                  <a:srgbClr val="000000"/>
                </a:solidFill>
                <a:latin typeface=""/>
              </a:rPr>
              <a:t>РОССИЯ</a:t>
            </a:r>
            <a:endParaRPr lang="ru-RU" sz="1600" b="0">
              <a:latin typeface="Times New Roman" pitchFamily="18" charset="0"/>
            </a:endParaRPr>
          </a:p>
        </p:txBody>
      </p:sp>
      <p:sp>
        <p:nvSpPr>
          <p:cNvPr id="83037" name="Text Box 93"/>
          <p:cNvSpPr txBox="1">
            <a:spLocks noChangeArrowheads="1"/>
          </p:cNvSpPr>
          <p:nvPr/>
        </p:nvSpPr>
        <p:spPr bwMode="auto">
          <a:xfrm>
            <a:off x="0" y="0"/>
            <a:ext cx="9144000" cy="5492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000" b="0">
                <a:solidFill>
                  <a:srgbClr val="800000"/>
                </a:solidFill>
                <a:latin typeface="Tahoma" pitchFamily="34" charset="0"/>
              </a:rPr>
              <a:t>Калининградская область Российской Федерации</a:t>
            </a:r>
          </a:p>
        </p:txBody>
      </p:sp>
      <p:sp>
        <p:nvSpPr>
          <p:cNvPr id="83038" name="Oval 94"/>
          <p:cNvSpPr>
            <a:spLocks noChangeAspect="1" noChangeArrowheads="1"/>
          </p:cNvSpPr>
          <p:nvPr/>
        </p:nvSpPr>
        <p:spPr bwMode="auto">
          <a:xfrm>
            <a:off x="5791200" y="3124200"/>
            <a:ext cx="115888" cy="115888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3039" name="Oval 95"/>
          <p:cNvSpPr>
            <a:spLocks noChangeAspect="1" noChangeArrowheads="1"/>
          </p:cNvSpPr>
          <p:nvPr/>
        </p:nvSpPr>
        <p:spPr bwMode="auto">
          <a:xfrm>
            <a:off x="3617913" y="1981200"/>
            <a:ext cx="115887" cy="115888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3040" name="Oval 96"/>
          <p:cNvSpPr>
            <a:spLocks noChangeAspect="1" noChangeArrowheads="1"/>
          </p:cNvSpPr>
          <p:nvPr/>
        </p:nvSpPr>
        <p:spPr bwMode="auto">
          <a:xfrm>
            <a:off x="6324600" y="4648200"/>
            <a:ext cx="115888" cy="115888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3041" name="Oval 97"/>
          <p:cNvSpPr>
            <a:spLocks noChangeAspect="1" noChangeArrowheads="1"/>
          </p:cNvSpPr>
          <p:nvPr/>
        </p:nvSpPr>
        <p:spPr bwMode="auto">
          <a:xfrm>
            <a:off x="7162800" y="2438400"/>
            <a:ext cx="115888" cy="115888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3042" name="Text Box 98"/>
          <p:cNvSpPr txBox="1">
            <a:spLocks noChangeArrowheads="1"/>
          </p:cNvSpPr>
          <p:nvPr/>
        </p:nvSpPr>
        <p:spPr bwMode="auto">
          <a:xfrm>
            <a:off x="6934200" y="2514600"/>
            <a:ext cx="83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Псков</a:t>
            </a:r>
          </a:p>
        </p:txBody>
      </p:sp>
      <p:sp>
        <p:nvSpPr>
          <p:cNvPr id="83043" name="Oval 99"/>
          <p:cNvSpPr>
            <a:spLocks noChangeAspect="1" noChangeArrowheads="1"/>
          </p:cNvSpPr>
          <p:nvPr/>
        </p:nvSpPr>
        <p:spPr bwMode="auto">
          <a:xfrm>
            <a:off x="2133600" y="6324600"/>
            <a:ext cx="115888" cy="115888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3044" name="Oval 100"/>
          <p:cNvSpPr>
            <a:spLocks noChangeAspect="1" noChangeArrowheads="1"/>
          </p:cNvSpPr>
          <p:nvPr/>
        </p:nvSpPr>
        <p:spPr bwMode="auto">
          <a:xfrm>
            <a:off x="5105400" y="6172200"/>
            <a:ext cx="115888" cy="115888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3045" name="Oval 101"/>
          <p:cNvSpPr>
            <a:spLocks noChangeAspect="1" noChangeArrowheads="1"/>
          </p:cNvSpPr>
          <p:nvPr/>
        </p:nvSpPr>
        <p:spPr bwMode="auto">
          <a:xfrm>
            <a:off x="7162800" y="4953000"/>
            <a:ext cx="115888" cy="115888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3046" name="Oval 102"/>
          <p:cNvSpPr>
            <a:spLocks noChangeAspect="1" noChangeArrowheads="1"/>
          </p:cNvSpPr>
          <p:nvPr/>
        </p:nvSpPr>
        <p:spPr bwMode="auto">
          <a:xfrm>
            <a:off x="1828800" y="4267200"/>
            <a:ext cx="115888" cy="115888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3047" name="Text Box 103"/>
          <p:cNvSpPr txBox="1">
            <a:spLocks noChangeArrowheads="1"/>
          </p:cNvSpPr>
          <p:nvPr/>
        </p:nvSpPr>
        <p:spPr bwMode="auto">
          <a:xfrm>
            <a:off x="7162800" y="4768850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Минск</a:t>
            </a:r>
          </a:p>
        </p:txBody>
      </p:sp>
      <p:sp>
        <p:nvSpPr>
          <p:cNvPr id="83048" name="Text Box 104"/>
          <p:cNvSpPr txBox="1">
            <a:spLocks noChangeArrowheads="1"/>
          </p:cNvSpPr>
          <p:nvPr/>
        </p:nvSpPr>
        <p:spPr bwMode="auto">
          <a:xfrm>
            <a:off x="3775075" y="1844675"/>
            <a:ext cx="1447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Стокгольм</a:t>
            </a:r>
          </a:p>
        </p:txBody>
      </p:sp>
      <p:sp>
        <p:nvSpPr>
          <p:cNvPr id="83049" name="Text Box 105"/>
          <p:cNvSpPr txBox="1">
            <a:spLocks noChangeArrowheads="1"/>
          </p:cNvSpPr>
          <p:nvPr/>
        </p:nvSpPr>
        <p:spPr bwMode="auto">
          <a:xfrm>
            <a:off x="1979613" y="4005263"/>
            <a:ext cx="16684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Копенгаген</a:t>
            </a:r>
          </a:p>
        </p:txBody>
      </p:sp>
      <p:sp>
        <p:nvSpPr>
          <p:cNvPr id="83050" name="Text Box 106"/>
          <p:cNvSpPr txBox="1">
            <a:spLocks noChangeArrowheads="1"/>
          </p:cNvSpPr>
          <p:nvPr/>
        </p:nvSpPr>
        <p:spPr bwMode="auto">
          <a:xfrm>
            <a:off x="5105400" y="6216650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Варшава</a:t>
            </a:r>
          </a:p>
        </p:txBody>
      </p:sp>
      <p:sp>
        <p:nvSpPr>
          <p:cNvPr id="83051" name="Text Box 107"/>
          <p:cNvSpPr txBox="1">
            <a:spLocks noChangeArrowheads="1"/>
          </p:cNvSpPr>
          <p:nvPr/>
        </p:nvSpPr>
        <p:spPr bwMode="auto">
          <a:xfrm>
            <a:off x="1981200" y="6369050"/>
            <a:ext cx="990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Берлин</a:t>
            </a:r>
          </a:p>
        </p:txBody>
      </p:sp>
      <p:sp>
        <p:nvSpPr>
          <p:cNvPr id="83053" name="Oval 109"/>
          <p:cNvSpPr>
            <a:spLocks noChangeAspect="1" noChangeArrowheads="1"/>
          </p:cNvSpPr>
          <p:nvPr/>
        </p:nvSpPr>
        <p:spPr bwMode="auto">
          <a:xfrm>
            <a:off x="3429000" y="3505200"/>
            <a:ext cx="2684463" cy="2684463"/>
          </a:xfrm>
          <a:prstGeom prst="ellips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3070" name="Text Box 126"/>
          <p:cNvSpPr txBox="1">
            <a:spLocks noChangeArrowheads="1"/>
          </p:cNvSpPr>
          <p:nvPr/>
        </p:nvSpPr>
        <p:spPr bwMode="auto">
          <a:xfrm>
            <a:off x="6034088" y="4076700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Каунас</a:t>
            </a:r>
          </a:p>
        </p:txBody>
      </p:sp>
      <p:sp>
        <p:nvSpPr>
          <p:cNvPr id="83071" name="Oval 127"/>
          <p:cNvSpPr>
            <a:spLocks noChangeAspect="1" noChangeArrowheads="1"/>
          </p:cNvSpPr>
          <p:nvPr/>
        </p:nvSpPr>
        <p:spPr bwMode="auto">
          <a:xfrm>
            <a:off x="5943600" y="4419600"/>
            <a:ext cx="115888" cy="115888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3072" name="Oval 128"/>
          <p:cNvSpPr>
            <a:spLocks noChangeAspect="1" noChangeArrowheads="1"/>
          </p:cNvSpPr>
          <p:nvPr/>
        </p:nvSpPr>
        <p:spPr bwMode="auto">
          <a:xfrm>
            <a:off x="5900738" y="981075"/>
            <a:ext cx="115887" cy="115888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3073" name="Oval 129"/>
          <p:cNvSpPr>
            <a:spLocks noChangeAspect="1" noChangeArrowheads="1"/>
          </p:cNvSpPr>
          <p:nvPr/>
        </p:nvSpPr>
        <p:spPr bwMode="auto">
          <a:xfrm>
            <a:off x="5943600" y="1676400"/>
            <a:ext cx="115888" cy="115888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3074" name="Oval 130"/>
          <p:cNvSpPr>
            <a:spLocks noChangeAspect="1" noChangeArrowheads="1"/>
          </p:cNvSpPr>
          <p:nvPr/>
        </p:nvSpPr>
        <p:spPr bwMode="auto">
          <a:xfrm>
            <a:off x="4876800" y="4114800"/>
            <a:ext cx="115888" cy="115888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3075" name="Oval 131"/>
          <p:cNvSpPr>
            <a:spLocks noChangeAspect="1" noChangeArrowheads="1"/>
          </p:cNvSpPr>
          <p:nvPr/>
        </p:nvSpPr>
        <p:spPr bwMode="auto">
          <a:xfrm>
            <a:off x="4038600" y="5141913"/>
            <a:ext cx="115888" cy="115887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3077" name="Text Box 133"/>
          <p:cNvSpPr txBox="1">
            <a:spLocks noChangeArrowheads="1"/>
          </p:cNvSpPr>
          <p:nvPr/>
        </p:nvSpPr>
        <p:spPr bwMode="auto">
          <a:xfrm>
            <a:off x="5943600" y="1371600"/>
            <a:ext cx="1143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Таллин</a:t>
            </a:r>
          </a:p>
        </p:txBody>
      </p:sp>
      <p:sp>
        <p:nvSpPr>
          <p:cNvPr id="83078" name="Text Box 134"/>
          <p:cNvSpPr txBox="1">
            <a:spLocks noChangeArrowheads="1"/>
          </p:cNvSpPr>
          <p:nvPr/>
        </p:nvSpPr>
        <p:spPr bwMode="auto">
          <a:xfrm>
            <a:off x="4343400" y="3733800"/>
            <a:ext cx="129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Клайпеда</a:t>
            </a:r>
          </a:p>
        </p:txBody>
      </p:sp>
      <p:sp>
        <p:nvSpPr>
          <p:cNvPr id="83079" name="Text Box 135"/>
          <p:cNvSpPr txBox="1">
            <a:spLocks noChangeArrowheads="1"/>
          </p:cNvSpPr>
          <p:nvPr/>
        </p:nvSpPr>
        <p:spPr bwMode="auto">
          <a:xfrm>
            <a:off x="4772025" y="549275"/>
            <a:ext cx="1295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Хельсинки</a:t>
            </a:r>
          </a:p>
        </p:txBody>
      </p:sp>
      <p:sp>
        <p:nvSpPr>
          <p:cNvPr id="83080" name="Text Box 136"/>
          <p:cNvSpPr txBox="1">
            <a:spLocks noChangeArrowheads="1"/>
          </p:cNvSpPr>
          <p:nvPr/>
        </p:nvSpPr>
        <p:spPr bwMode="auto">
          <a:xfrm>
            <a:off x="5170488" y="2997200"/>
            <a:ext cx="83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Рига</a:t>
            </a:r>
          </a:p>
        </p:txBody>
      </p:sp>
      <p:sp>
        <p:nvSpPr>
          <p:cNvPr id="83081" name="Text Box 137"/>
          <p:cNvSpPr txBox="1">
            <a:spLocks noChangeArrowheads="1"/>
          </p:cNvSpPr>
          <p:nvPr/>
        </p:nvSpPr>
        <p:spPr bwMode="auto">
          <a:xfrm>
            <a:off x="6096000" y="4692650"/>
            <a:ext cx="1143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Вильнюс</a:t>
            </a:r>
          </a:p>
        </p:txBody>
      </p:sp>
      <p:sp>
        <p:nvSpPr>
          <p:cNvPr id="83082" name="Oval 138"/>
          <p:cNvSpPr>
            <a:spLocks noChangeAspect="1" noChangeArrowheads="1"/>
          </p:cNvSpPr>
          <p:nvPr/>
        </p:nvSpPr>
        <p:spPr bwMode="auto">
          <a:xfrm>
            <a:off x="7629525" y="5157788"/>
            <a:ext cx="115888" cy="115887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3083" name="Text Box 139"/>
          <p:cNvSpPr txBox="1">
            <a:spLocks noChangeArrowheads="1"/>
          </p:cNvSpPr>
          <p:nvPr/>
        </p:nvSpPr>
        <p:spPr bwMode="auto">
          <a:xfrm>
            <a:off x="7829550" y="5084763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Гомель</a:t>
            </a:r>
          </a:p>
        </p:txBody>
      </p:sp>
      <p:sp>
        <p:nvSpPr>
          <p:cNvPr id="83087" name="Text Box 143"/>
          <p:cNvSpPr txBox="1">
            <a:spLocks noChangeArrowheads="1"/>
          </p:cNvSpPr>
          <p:nvPr/>
        </p:nvSpPr>
        <p:spPr bwMode="auto">
          <a:xfrm>
            <a:off x="7961313" y="3429000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Орша</a:t>
            </a:r>
          </a:p>
        </p:txBody>
      </p:sp>
      <p:sp>
        <p:nvSpPr>
          <p:cNvPr id="83088" name="Oval 144"/>
          <p:cNvSpPr>
            <a:spLocks noChangeAspect="1" noChangeArrowheads="1"/>
          </p:cNvSpPr>
          <p:nvPr/>
        </p:nvSpPr>
        <p:spPr bwMode="auto">
          <a:xfrm>
            <a:off x="7829550" y="3573463"/>
            <a:ext cx="115888" cy="115887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3089" name="Text Box 145"/>
          <p:cNvSpPr txBox="1">
            <a:spLocks noChangeArrowheads="1"/>
          </p:cNvSpPr>
          <p:nvPr/>
        </p:nvSpPr>
        <p:spPr bwMode="auto">
          <a:xfrm>
            <a:off x="7562850" y="908050"/>
            <a:ext cx="1403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С.-Петербург</a:t>
            </a:r>
          </a:p>
        </p:txBody>
      </p:sp>
      <p:sp>
        <p:nvSpPr>
          <p:cNvPr id="83090" name="Oval 146"/>
          <p:cNvSpPr>
            <a:spLocks noChangeAspect="1" noChangeArrowheads="1"/>
          </p:cNvSpPr>
          <p:nvPr/>
        </p:nvSpPr>
        <p:spPr bwMode="auto">
          <a:xfrm>
            <a:off x="7524750" y="908050"/>
            <a:ext cx="115888" cy="115888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3094" name="Text Box 150"/>
          <p:cNvSpPr txBox="1">
            <a:spLocks noChangeArrowheads="1"/>
          </p:cNvSpPr>
          <p:nvPr/>
        </p:nvSpPr>
        <p:spPr bwMode="auto">
          <a:xfrm>
            <a:off x="3243263" y="5157788"/>
            <a:ext cx="1403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Гданьск</a:t>
            </a:r>
          </a:p>
        </p:txBody>
      </p:sp>
      <p:sp>
        <p:nvSpPr>
          <p:cNvPr id="83095" name="Text Box 151"/>
          <p:cNvSpPr txBox="1">
            <a:spLocks noChangeArrowheads="1"/>
          </p:cNvSpPr>
          <p:nvPr/>
        </p:nvSpPr>
        <p:spPr bwMode="auto">
          <a:xfrm>
            <a:off x="6565900" y="692150"/>
            <a:ext cx="14049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Выборг</a:t>
            </a:r>
          </a:p>
        </p:txBody>
      </p:sp>
      <p:sp>
        <p:nvSpPr>
          <p:cNvPr id="83096" name="Oval 152"/>
          <p:cNvSpPr>
            <a:spLocks noChangeAspect="1" noChangeArrowheads="1"/>
          </p:cNvSpPr>
          <p:nvPr/>
        </p:nvSpPr>
        <p:spPr bwMode="auto">
          <a:xfrm>
            <a:off x="6765925" y="620713"/>
            <a:ext cx="115888" cy="115887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3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3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3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3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3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3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0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4435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Arial Black" pitchFamily="34" charset="0"/>
              </a:rPr>
              <a:t/>
            </a:r>
            <a:br>
              <a:rPr lang="ru-RU" sz="3600" b="1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sz="3600" b="1" dirty="0" smtClean="0">
                <a:solidFill>
                  <a:srgbClr val="FFFF00"/>
                </a:solidFill>
                <a:latin typeface="Arial Black" pitchFamily="34" charset="0"/>
              </a:rPr>
              <a:t/>
            </a:r>
            <a:br>
              <a:rPr lang="ru-RU" sz="3600" b="1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sz="3600" b="1" dirty="0" smtClean="0">
                <a:solidFill>
                  <a:srgbClr val="FFFF00"/>
                </a:solidFill>
                <a:latin typeface="Arial Black" pitchFamily="34" charset="0"/>
              </a:rPr>
              <a:t/>
            </a:r>
            <a:br>
              <a:rPr lang="ru-RU" sz="3600" b="1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sz="3600" b="1" dirty="0" smtClean="0">
                <a:solidFill>
                  <a:srgbClr val="FFFF00"/>
                </a:solidFill>
                <a:latin typeface="Arial Black" pitchFamily="34" charset="0"/>
              </a:rPr>
              <a:t/>
            </a:r>
            <a:br>
              <a:rPr lang="ru-RU" sz="3600" b="1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sz="3600" b="1" dirty="0" smtClean="0">
                <a:solidFill>
                  <a:srgbClr val="FFFF00"/>
                </a:solidFill>
                <a:latin typeface="Arial Black" pitchFamily="34" charset="0"/>
              </a:rPr>
              <a:t>ПОТРЕБИТЕЛЬСКАЯ КОРЗИНА</a:t>
            </a:r>
            <a:br>
              <a:rPr lang="ru-RU" sz="3600" b="1" dirty="0" smtClean="0">
                <a:solidFill>
                  <a:srgbClr val="FFFF00"/>
                </a:solidFill>
                <a:latin typeface="Arial Black" pitchFamily="34" charset="0"/>
              </a:rPr>
            </a:br>
            <a:endParaRPr lang="ru-RU" sz="36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052736"/>
            <a:ext cx="3905250" cy="3743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467544" y="5085184"/>
            <a:ext cx="8229600" cy="216024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/>
            </a:r>
            <a:br>
              <a:rPr kumimoji="0" lang="ru-RU" sz="36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ru-RU" sz="36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/>
            </a:r>
            <a:br>
              <a:rPr kumimoji="0" lang="ru-RU" sz="36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ru-RU" sz="36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/>
            </a:r>
            <a:br>
              <a:rPr kumimoji="0" lang="ru-RU" sz="36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</a:br>
            <a:endParaRPr kumimoji="0" lang="ru-RU" sz="3600" b="1" i="0" u="none" strike="noStrike" kern="1200" cap="none" spc="-100" normalizeH="0" baseline="0" noProof="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FF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600" b="1" spc="-10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FF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Arial Black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-100" normalizeH="0" baseline="0" noProof="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FF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600" b="1" spc="-10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FF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Arial Black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МИНИМАЛЬНЫЙ РАЗМЕР ОПЛАТЫ ТРУДА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/>
            </a:r>
            <a:br>
              <a:rPr kumimoji="0" lang="ru-RU" sz="36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</a:br>
            <a:endParaRPr kumimoji="0" lang="ru-RU" sz="3600" b="1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FF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128" y="1052736"/>
            <a:ext cx="3279808" cy="374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88640"/>
            <a:ext cx="8964488" cy="414908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FFFF00"/>
                </a:solidFill>
                <a:latin typeface="Arial Black" pitchFamily="34" charset="0"/>
              </a:rPr>
              <a:t>ПРОЖИТОЧНЫЙ МИНИМУМ- </a:t>
            </a:r>
          </a:p>
          <a:p>
            <a:pPr algn="ctr">
              <a:buNone/>
            </a:pPr>
            <a:r>
              <a:rPr lang="ru-RU" sz="2800" b="1" dirty="0" smtClean="0">
                <a:latin typeface="Arial Black" pitchFamily="34" charset="0"/>
              </a:rPr>
              <a:t>это стоимостная оценка потребительской корзины, включающей в себя минимальные наборы продуктов питания, непродовольственных товаров и услуг, необходимых для обеспечения жизнедеятельности человека и сохранения его здоровья, а также обязательные налоги и сборы</a:t>
            </a:r>
          </a:p>
          <a:p>
            <a:pPr algn="ctr"/>
            <a:endParaRPr lang="ru-RU" sz="2800" b="1" dirty="0">
              <a:latin typeface="Arial Black" pitchFamily="34" charset="0"/>
            </a:endParaRP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4221088"/>
            <a:ext cx="3345964" cy="24258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3816424"/>
          </a:xfrm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r>
              <a:rPr lang="ru-RU" sz="4500" b="1" dirty="0" smtClean="0">
                <a:solidFill>
                  <a:srgbClr val="FFFF00"/>
                </a:solidFill>
                <a:latin typeface="Arial Black" pitchFamily="34" charset="0"/>
              </a:rPr>
              <a:t>МИНИМАЛЬНЫЙ РАЗМЕР ОПЛАТЫ ТРУДА</a:t>
            </a:r>
          </a:p>
          <a:p>
            <a:pPr algn="ctr">
              <a:buNone/>
            </a:pPr>
            <a:r>
              <a:rPr lang="ru-RU" sz="4500" b="1" dirty="0" smtClean="0">
                <a:solidFill>
                  <a:srgbClr val="FFFF00"/>
                </a:solidFill>
                <a:latin typeface="Arial Black" pitchFamily="34" charset="0"/>
              </a:rPr>
              <a:t>(МРОТ) —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500" b="1" dirty="0" smtClean="0">
                <a:latin typeface="Arial Black" pitchFamily="34" charset="0"/>
              </a:rPr>
              <a:t>стоимостная оценка потребительской корзины в текущих рыночных ценах.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Arial Black" pitchFamily="34" charset="0"/>
              </a:rPr>
              <a:t>Показатель прожиточного минимума используется :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Clr>
                <a:schemeClr val="bg2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4000" b="1" dirty="0" smtClean="0">
                <a:latin typeface="Arial Black" pitchFamily="34" charset="0"/>
              </a:rPr>
              <a:t>для оценки уровня жизни населения при разработке</a:t>
            </a:r>
            <a:br>
              <a:rPr lang="ru-RU" sz="4000" b="1" dirty="0" smtClean="0">
                <a:latin typeface="Arial Black" pitchFamily="34" charset="0"/>
              </a:rPr>
            </a:br>
            <a:r>
              <a:rPr lang="ru-RU" sz="4000" b="1" dirty="0" smtClean="0">
                <a:latin typeface="Arial Black" pitchFamily="34" charset="0"/>
              </a:rPr>
              <a:t>и реализации социальной политики;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Clr>
                <a:schemeClr val="bg2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4000" b="1" dirty="0" smtClean="0">
                <a:latin typeface="Arial Black" pitchFamily="34" charset="0"/>
              </a:rPr>
              <a:t>для обоснования минимального уровня оплаты труда и пенсии по старости;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Clr>
                <a:schemeClr val="bg2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4000" b="1" dirty="0" smtClean="0">
                <a:latin typeface="Arial Black" pitchFamily="34" charset="0"/>
              </a:rPr>
              <a:t>для определения размеров социальных выплат, таких, как стипендии и пособия;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chemeClr val="bg2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4000" b="1" dirty="0" smtClean="0">
                <a:latin typeface="Arial Black" pitchFamily="34" charset="0"/>
              </a:rPr>
              <a:t>для формирования государственного бюджета.</a:t>
            </a:r>
          </a:p>
          <a:p>
            <a:pPr algn="ctr">
              <a:buClr>
                <a:schemeClr val="bg2">
                  <a:lumMod val="50000"/>
                </a:schemeClr>
              </a:buClr>
              <a:buNone/>
            </a:pPr>
            <a:endParaRPr lang="ru-RU" sz="2400" b="1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 algn="ctr">
              <a:buClr>
                <a:schemeClr val="bg2">
                  <a:lumMod val="50000"/>
                </a:schemeClr>
              </a:buClr>
              <a:buNone/>
            </a:pPr>
            <a:r>
              <a:rPr lang="ru-RU" sz="2400" b="1" dirty="0" smtClean="0">
                <a:latin typeface="Arial Black" pitchFamily="34" charset="0"/>
              </a:rPr>
              <a:t> </a:t>
            </a:r>
            <a:endParaRPr lang="ru-RU" sz="2400" b="1" dirty="0">
              <a:latin typeface="Arial Black" pitchFamily="34" charset="0"/>
            </a:endParaRP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789040"/>
            <a:ext cx="3600400" cy="2700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381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Arial Black" pitchFamily="34" charset="0"/>
              </a:rPr>
              <a:t>МРОТ в 2011 </a:t>
            </a:r>
            <a:r>
              <a:rPr lang="ru-RU" sz="3600" b="1" dirty="0">
                <a:solidFill>
                  <a:srgbClr val="FFFF00"/>
                </a:solidFill>
                <a:latin typeface="Arial Black" pitchFamily="34" charset="0"/>
              </a:rPr>
              <a:t>г.</a:t>
            </a:r>
          </a:p>
        </p:txBody>
      </p:sp>
      <p:sp>
        <p:nvSpPr>
          <p:cNvPr id="9264" name="Rectangle 48"/>
          <p:cNvSpPr>
            <a:spLocks noChangeArrowheads="1"/>
          </p:cNvSpPr>
          <p:nvPr/>
        </p:nvSpPr>
        <p:spPr bwMode="auto">
          <a:xfrm>
            <a:off x="611560" y="620688"/>
            <a:ext cx="8001000" cy="6186309"/>
          </a:xfrm>
          <a:prstGeom prst="rect">
            <a:avLst/>
          </a:prstGeom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tabLst>
                <a:tab pos="3317875" algn="l"/>
                <a:tab pos="4640263" algn="l"/>
              </a:tabLst>
            </a:pPr>
            <a:r>
              <a:rPr lang="ru-RU" sz="1800" dirty="0">
                <a:solidFill>
                  <a:srgbClr val="002060"/>
                </a:solidFill>
                <a:latin typeface="Arial Black" pitchFamily="34" charset="0"/>
              </a:rPr>
              <a:t>Архангельская область	5329  рублей в месяц;</a:t>
            </a:r>
          </a:p>
          <a:p>
            <a:pPr eaLnBrk="0" hangingPunct="0">
              <a:tabLst>
                <a:tab pos="3317875" algn="l"/>
                <a:tab pos="4640263" algn="l"/>
              </a:tabLst>
            </a:pPr>
            <a:r>
              <a:rPr lang="ru-RU" sz="1800" dirty="0">
                <a:solidFill>
                  <a:srgbClr val="002060"/>
                </a:solidFill>
                <a:latin typeface="Arial Black" pitchFamily="34" charset="0"/>
              </a:rPr>
              <a:t>Хабаровский край	5629 рублей в месяц;</a:t>
            </a:r>
          </a:p>
          <a:p>
            <a:pPr eaLnBrk="0" hangingPunct="0">
              <a:tabLst>
                <a:tab pos="3317875" algn="l"/>
                <a:tab pos="4640263" algn="l"/>
              </a:tabLst>
            </a:pPr>
            <a:r>
              <a:rPr lang="ru-RU" sz="1800" dirty="0">
                <a:solidFill>
                  <a:srgbClr val="002060"/>
                </a:solidFill>
                <a:latin typeface="Arial Black" pitchFamily="34" charset="0"/>
              </a:rPr>
              <a:t>Республика Саха (Якутия)	5130 рублей в месяц;</a:t>
            </a:r>
          </a:p>
          <a:p>
            <a:pPr eaLnBrk="0" hangingPunct="0">
              <a:tabLst>
                <a:tab pos="3317875" algn="l"/>
                <a:tab pos="4640263" algn="l"/>
              </a:tabLst>
            </a:pPr>
            <a:r>
              <a:rPr lang="ru-RU" sz="1800" dirty="0">
                <a:solidFill>
                  <a:srgbClr val="002060"/>
                </a:solidFill>
                <a:latin typeface="Arial Black" pitchFamily="34" charset="0"/>
              </a:rPr>
              <a:t>Магаданская область 	6500 рублей в месяц;</a:t>
            </a:r>
          </a:p>
          <a:p>
            <a:pPr eaLnBrk="0" hangingPunct="0">
              <a:tabLst>
                <a:tab pos="3317875" algn="l"/>
                <a:tab pos="4640263" algn="l"/>
              </a:tabLst>
            </a:pPr>
            <a:r>
              <a:rPr lang="ru-RU" sz="1800" dirty="0">
                <a:solidFill>
                  <a:srgbClr val="002060"/>
                </a:solidFill>
                <a:latin typeface="Arial Black" pitchFamily="34" charset="0"/>
              </a:rPr>
              <a:t>Сахалинская область 	9200 рублей в месяц;</a:t>
            </a:r>
          </a:p>
          <a:p>
            <a:pPr eaLnBrk="0" hangingPunct="0">
              <a:tabLst>
                <a:tab pos="3317875" algn="l"/>
                <a:tab pos="4640263" algn="l"/>
              </a:tabLst>
            </a:pPr>
            <a:r>
              <a:rPr lang="ru-RU" sz="1800" dirty="0">
                <a:solidFill>
                  <a:srgbClr val="002060"/>
                </a:solidFill>
                <a:latin typeface="Arial Black" pitchFamily="34" charset="0"/>
              </a:rPr>
              <a:t>Ханты-мансийский АО	9150 рублей в месяц;</a:t>
            </a:r>
          </a:p>
          <a:p>
            <a:pPr eaLnBrk="0" hangingPunct="0">
              <a:tabLst>
                <a:tab pos="3317875" algn="l"/>
                <a:tab pos="4640263" algn="l"/>
              </a:tabLst>
            </a:pPr>
            <a:r>
              <a:rPr lang="ru-RU" sz="1800" dirty="0">
                <a:solidFill>
                  <a:srgbClr val="002060"/>
                </a:solidFill>
                <a:latin typeface="Arial Black" pitchFamily="34" charset="0"/>
              </a:rPr>
              <a:t>Ямало-Ненецкий АО	9536 рублей в месяц;</a:t>
            </a:r>
          </a:p>
          <a:p>
            <a:pPr eaLnBrk="0" hangingPunct="0">
              <a:tabLst>
                <a:tab pos="3317875" algn="l"/>
                <a:tab pos="4640263" algn="l"/>
              </a:tabLst>
            </a:pPr>
            <a:r>
              <a:rPr lang="ru-RU" sz="1800" dirty="0">
                <a:solidFill>
                  <a:srgbClr val="002060"/>
                </a:solidFill>
                <a:latin typeface="Arial Black" pitchFamily="34" charset="0"/>
              </a:rPr>
              <a:t>Амурская область	5357 рублей в месяц;</a:t>
            </a:r>
          </a:p>
          <a:p>
            <a:pPr eaLnBrk="0" hangingPunct="0">
              <a:tabLst>
                <a:tab pos="3317875" algn="l"/>
                <a:tab pos="4640263" algn="l"/>
              </a:tabLst>
            </a:pPr>
            <a:r>
              <a:rPr lang="ru-RU" sz="1800" dirty="0">
                <a:solidFill>
                  <a:srgbClr val="002060"/>
                </a:solidFill>
                <a:latin typeface="Arial Black" pitchFamily="34" charset="0"/>
              </a:rPr>
              <a:t>Мурманская область 	7903 рублей в месяц;</a:t>
            </a:r>
          </a:p>
          <a:p>
            <a:pPr eaLnBrk="0" hangingPunct="0">
              <a:tabLst>
                <a:tab pos="3317875" algn="l"/>
                <a:tab pos="4640263" algn="l"/>
              </a:tabLst>
            </a:pPr>
            <a:r>
              <a:rPr lang="ru-RU" sz="1800" dirty="0">
                <a:solidFill>
                  <a:srgbClr val="002060"/>
                </a:solidFill>
                <a:latin typeface="Arial Black" pitchFamily="34" charset="0"/>
              </a:rPr>
              <a:t>Томская область 	4439 рублей в месяц;</a:t>
            </a:r>
          </a:p>
          <a:p>
            <a:pPr eaLnBrk="0" hangingPunct="0">
              <a:tabLst>
                <a:tab pos="3317875" algn="l"/>
                <a:tab pos="4640263" algn="l"/>
              </a:tabLst>
            </a:pPr>
            <a:r>
              <a:rPr lang="ru-RU" sz="1800" dirty="0">
                <a:solidFill>
                  <a:srgbClr val="002060"/>
                </a:solidFill>
                <a:latin typeface="Arial Black" pitchFamily="34" charset="0"/>
              </a:rPr>
              <a:t>Новосибирская область	5400 рублей в месяц;</a:t>
            </a:r>
          </a:p>
          <a:p>
            <a:pPr eaLnBrk="0" hangingPunct="0">
              <a:tabLst>
                <a:tab pos="3317875" algn="l"/>
                <a:tab pos="4640263" algn="l"/>
              </a:tabLst>
            </a:pPr>
            <a:r>
              <a:rPr lang="ru-RU" sz="1800" dirty="0">
                <a:solidFill>
                  <a:srgbClr val="002060"/>
                </a:solidFill>
                <a:latin typeface="Arial Black" pitchFamily="34" charset="0"/>
              </a:rPr>
              <a:t>Алтайский край	5503 рублей в месяц;</a:t>
            </a:r>
          </a:p>
          <a:p>
            <a:pPr eaLnBrk="0" hangingPunct="0">
              <a:tabLst>
                <a:tab pos="3317875" algn="l"/>
                <a:tab pos="4640263" algn="l"/>
              </a:tabLst>
            </a:pPr>
            <a:r>
              <a:rPr lang="ru-RU" sz="1800" dirty="0">
                <a:solidFill>
                  <a:srgbClr val="002060"/>
                </a:solidFill>
                <a:latin typeface="Arial Black" pitchFamily="34" charset="0"/>
              </a:rPr>
              <a:t>Республика Бурятия	5338 рублей в месяц;</a:t>
            </a:r>
          </a:p>
          <a:p>
            <a:pPr eaLnBrk="0" hangingPunct="0">
              <a:tabLst>
                <a:tab pos="3317875" algn="l"/>
                <a:tab pos="4640263" algn="l"/>
              </a:tabLst>
            </a:pPr>
            <a:r>
              <a:rPr lang="ru-RU" sz="1800" dirty="0">
                <a:solidFill>
                  <a:srgbClr val="002060"/>
                </a:solidFill>
                <a:latin typeface="Arial Black" pitchFamily="34" charset="0"/>
              </a:rPr>
              <a:t>Красноярский край 	4871 - 7036 рублей в месяц;</a:t>
            </a:r>
          </a:p>
          <a:p>
            <a:pPr eaLnBrk="0" hangingPunct="0">
              <a:tabLst>
                <a:tab pos="3317875" algn="l"/>
                <a:tab pos="4640263" algn="l"/>
              </a:tabLst>
            </a:pPr>
            <a:r>
              <a:rPr lang="ru-RU" sz="1800" dirty="0">
                <a:solidFill>
                  <a:srgbClr val="002060"/>
                </a:solidFill>
                <a:latin typeface="Arial Black" pitchFamily="34" charset="0"/>
              </a:rPr>
              <a:t>Республика Карелия	4867 - 6056 рублей в месяц;</a:t>
            </a:r>
          </a:p>
          <a:p>
            <a:pPr eaLnBrk="0" hangingPunct="0">
              <a:tabLst>
                <a:tab pos="3317875" algn="l"/>
                <a:tab pos="4640263" algn="l"/>
              </a:tabLst>
            </a:pPr>
            <a:r>
              <a:rPr lang="ru-RU" sz="1800" dirty="0">
                <a:solidFill>
                  <a:srgbClr val="002060"/>
                </a:solidFill>
                <a:latin typeface="Arial Black" pitchFamily="34" charset="0"/>
              </a:rPr>
              <a:t>г. Москва 	10100 рублей в месяц;</a:t>
            </a:r>
          </a:p>
          <a:p>
            <a:pPr eaLnBrk="0" hangingPunct="0">
              <a:tabLst>
                <a:tab pos="3317875" algn="l"/>
                <a:tab pos="4640263" algn="l"/>
              </a:tabLst>
            </a:pPr>
            <a:r>
              <a:rPr lang="ru-RU" sz="1800" dirty="0">
                <a:solidFill>
                  <a:srgbClr val="FF0000"/>
                </a:solidFill>
                <a:latin typeface="Arial Black" pitchFamily="34" charset="0"/>
              </a:rPr>
              <a:t>Калининградская </a:t>
            </a:r>
            <a:endParaRPr lang="ru-RU" sz="18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eaLnBrk="0" hangingPunct="0">
              <a:tabLst>
                <a:tab pos="3317875" algn="l"/>
                <a:tab pos="4640263" algn="l"/>
              </a:tabLst>
            </a:pP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о</a:t>
            </a:r>
            <a:r>
              <a:rPr lang="ru-RU" sz="1800" dirty="0" smtClean="0">
                <a:solidFill>
                  <a:srgbClr val="FF0000"/>
                </a:solidFill>
                <a:latin typeface="Arial Black" pitchFamily="34" charset="0"/>
              </a:rPr>
              <a:t>бласть                              6000 </a:t>
            </a:r>
            <a:r>
              <a:rPr lang="ru-RU" sz="1800" dirty="0">
                <a:solidFill>
                  <a:srgbClr val="FF0000"/>
                </a:solidFill>
                <a:latin typeface="Arial Black" pitchFamily="34" charset="0"/>
              </a:rPr>
              <a:t>рублей в месяц;</a:t>
            </a:r>
          </a:p>
          <a:p>
            <a:pPr eaLnBrk="0" hangingPunct="0">
              <a:tabLst>
                <a:tab pos="3317875" algn="l"/>
                <a:tab pos="4640263" algn="l"/>
              </a:tabLst>
            </a:pPr>
            <a:r>
              <a:rPr lang="ru-RU" sz="1800" dirty="0">
                <a:solidFill>
                  <a:srgbClr val="002060"/>
                </a:solidFill>
                <a:latin typeface="Arial Black" pitchFamily="34" charset="0"/>
              </a:rPr>
              <a:t>Ленинградская область 	5930 рублей в месяц;</a:t>
            </a:r>
          </a:p>
          <a:p>
            <a:pPr eaLnBrk="0" hangingPunct="0">
              <a:tabLst>
                <a:tab pos="3317875" algn="l"/>
                <a:tab pos="4640263" algn="l"/>
              </a:tabLst>
            </a:pPr>
            <a:r>
              <a:rPr lang="ru-RU" sz="1800" dirty="0">
                <a:solidFill>
                  <a:srgbClr val="002060"/>
                </a:solidFill>
                <a:latin typeface="Arial Black" pitchFamily="34" charset="0"/>
              </a:rPr>
              <a:t>г. Санкт-Петербург 	6600 рублей в месяц;</a:t>
            </a:r>
          </a:p>
          <a:p>
            <a:pPr>
              <a:tabLst>
                <a:tab pos="3317875" algn="l"/>
                <a:tab pos="4640263" algn="l"/>
              </a:tabLst>
            </a:pPr>
            <a:r>
              <a:rPr lang="ru-RU" sz="1800" dirty="0">
                <a:solidFill>
                  <a:srgbClr val="002060"/>
                </a:solidFill>
                <a:latin typeface="Arial Black" pitchFamily="34" charset="0"/>
              </a:rPr>
              <a:t>Московская область 	6700  рублей в месяц;</a:t>
            </a:r>
          </a:p>
          <a:p>
            <a:pPr eaLnBrk="0" hangingPunct="0">
              <a:tabLst>
                <a:tab pos="3317875" algn="l"/>
                <a:tab pos="4640263" algn="l"/>
              </a:tabLst>
            </a:pPr>
            <a:r>
              <a:rPr lang="ru-RU" sz="1800" dirty="0">
                <a:solidFill>
                  <a:srgbClr val="002060"/>
                </a:solidFill>
                <a:latin typeface="Arial Black" pitchFamily="34" charset="0"/>
              </a:rPr>
              <a:t>Калужская область	4966 рублей в месяц;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Бумаж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2">
  <a:themeElements>
    <a:clrScheme name="209TGp_cooperation_dark 2">
      <a:dk1>
        <a:srgbClr val="969696"/>
      </a:dk1>
      <a:lt1>
        <a:srgbClr val="FFFFFF"/>
      </a:lt1>
      <a:dk2>
        <a:srgbClr val="003399"/>
      </a:dk2>
      <a:lt2>
        <a:srgbClr val="85D9F7"/>
      </a:lt2>
      <a:accent1>
        <a:srgbClr val="5AB14B"/>
      </a:accent1>
      <a:accent2>
        <a:srgbClr val="2F7ADF"/>
      </a:accent2>
      <a:accent3>
        <a:srgbClr val="AAADCA"/>
      </a:accent3>
      <a:accent4>
        <a:srgbClr val="DADADA"/>
      </a:accent4>
      <a:accent5>
        <a:srgbClr val="B5D5B1"/>
      </a:accent5>
      <a:accent6>
        <a:srgbClr val="2A6ECA"/>
      </a:accent6>
      <a:hlink>
        <a:srgbClr val="8A52C8"/>
      </a:hlink>
      <a:folHlink>
        <a:srgbClr val="C48352"/>
      </a:folHlink>
    </a:clrScheme>
    <a:fontScheme name="209TGp_cooperation_d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09TGp_cooperation_dark 1">
        <a:dk1>
          <a:srgbClr val="969696"/>
        </a:dk1>
        <a:lt1>
          <a:srgbClr val="FFFFFF"/>
        </a:lt1>
        <a:dk2>
          <a:srgbClr val="005E5C"/>
        </a:dk2>
        <a:lt2>
          <a:srgbClr val="DAEEA2"/>
        </a:lt2>
        <a:accent1>
          <a:srgbClr val="238FD9"/>
        </a:accent1>
        <a:accent2>
          <a:srgbClr val="43A98E"/>
        </a:accent2>
        <a:accent3>
          <a:srgbClr val="AAB6B5"/>
        </a:accent3>
        <a:accent4>
          <a:srgbClr val="DADADA"/>
        </a:accent4>
        <a:accent5>
          <a:srgbClr val="ACC6E9"/>
        </a:accent5>
        <a:accent6>
          <a:srgbClr val="3C9980"/>
        </a:accent6>
        <a:hlink>
          <a:srgbClr val="D8A642"/>
        </a:hlink>
        <a:folHlink>
          <a:srgbClr val="B370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9TGp_cooperation_dark 2">
        <a:dk1>
          <a:srgbClr val="969696"/>
        </a:dk1>
        <a:lt1>
          <a:srgbClr val="FFFFFF"/>
        </a:lt1>
        <a:dk2>
          <a:srgbClr val="003399"/>
        </a:dk2>
        <a:lt2>
          <a:srgbClr val="85D9F7"/>
        </a:lt2>
        <a:accent1>
          <a:srgbClr val="5AB14B"/>
        </a:accent1>
        <a:accent2>
          <a:srgbClr val="2F7ADF"/>
        </a:accent2>
        <a:accent3>
          <a:srgbClr val="AAADCA"/>
        </a:accent3>
        <a:accent4>
          <a:srgbClr val="DADADA"/>
        </a:accent4>
        <a:accent5>
          <a:srgbClr val="B5D5B1"/>
        </a:accent5>
        <a:accent6>
          <a:srgbClr val="2A6ECA"/>
        </a:accent6>
        <a:hlink>
          <a:srgbClr val="8A52C8"/>
        </a:hlink>
        <a:folHlink>
          <a:srgbClr val="C4835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9TGp_cooperation_dark 3">
        <a:dk1>
          <a:srgbClr val="969696"/>
        </a:dk1>
        <a:lt1>
          <a:srgbClr val="FFFFFF"/>
        </a:lt1>
        <a:dk2>
          <a:srgbClr val="3F1F53"/>
        </a:dk2>
        <a:lt2>
          <a:srgbClr val="F3CC9D"/>
        </a:lt2>
        <a:accent1>
          <a:srgbClr val="557FE7"/>
        </a:accent1>
        <a:accent2>
          <a:srgbClr val="EB6363"/>
        </a:accent2>
        <a:accent3>
          <a:srgbClr val="AFABB3"/>
        </a:accent3>
        <a:accent4>
          <a:srgbClr val="DADADA"/>
        </a:accent4>
        <a:accent5>
          <a:srgbClr val="B4C0F1"/>
        </a:accent5>
        <a:accent6>
          <a:srgbClr val="D55959"/>
        </a:accent6>
        <a:hlink>
          <a:srgbClr val="9351C9"/>
        </a:hlink>
        <a:folHlink>
          <a:srgbClr val="3EB2A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Модульная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Модульная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550</TotalTime>
  <Words>881</Words>
  <Application>Microsoft Office PowerPoint</Application>
  <PresentationFormat>Экран (4:3)</PresentationFormat>
  <Paragraphs>278</Paragraphs>
  <Slides>33</Slides>
  <Notes>5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33</vt:i4>
      </vt:variant>
    </vt:vector>
  </HeadingPairs>
  <TitlesOfParts>
    <vt:vector size="47" baseType="lpstr">
      <vt:lpstr>Arial</vt:lpstr>
      <vt:lpstr>Arial Black</vt:lpstr>
      <vt:lpstr>Calibri</vt:lpstr>
      <vt:lpstr>Constantia</vt:lpstr>
      <vt:lpstr>Corbel</vt:lpstr>
      <vt:lpstr>Map Symbols</vt:lpstr>
      <vt:lpstr>Tahoma</vt:lpstr>
      <vt:lpstr>Times New Roman</vt:lpstr>
      <vt:lpstr>Wingdings</vt:lpstr>
      <vt:lpstr>Wingdings 2</vt:lpstr>
      <vt:lpstr>Wingdings 3</vt:lpstr>
      <vt:lpstr>Бумажная</vt:lpstr>
      <vt:lpstr>Тема2</vt:lpstr>
      <vt:lpstr>Модульная</vt:lpstr>
      <vt:lpstr>             ПОТРЕБИТЕЛЬСКАЯ КОРЗИНА или  «МЕНЮ ДЛЯ НАРОДА»</vt:lpstr>
      <vt:lpstr>Презентация PowerPoint</vt:lpstr>
      <vt:lpstr>ПРОБЛЕМА:</vt:lpstr>
      <vt:lpstr>ГИПОТЕЗА:</vt:lpstr>
      <vt:lpstr>Презентация PowerPoint</vt:lpstr>
      <vt:lpstr>    ПОТРЕБИТЕЛЬСКАЯ КОРЗИНА </vt:lpstr>
      <vt:lpstr>Презентация PowerPoint</vt:lpstr>
      <vt:lpstr>Презентация PowerPoint</vt:lpstr>
      <vt:lpstr>МРОТ в 2011 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Из предложенного списка вычеркните товары и услуги, которые, по вашему мнению, не входят в потребительскую корзину.</vt:lpstr>
      <vt:lpstr>Презентация PowerPoint</vt:lpstr>
      <vt:lpstr>Презентация PowerPoint</vt:lpstr>
      <vt:lpstr>ОСНОВНЫЕ  СОЦИАЛЬНО-ДЕМОГРАФИЧЕСКИЕ ГРУППЫ НАСЕЛЕНИЯ</vt:lpstr>
      <vt:lpstr>Доходы и расходы семьи.   Стоимость жизни. </vt:lpstr>
      <vt:lpstr>Презентация PowerPoint</vt:lpstr>
      <vt:lpstr>Структура расходов семьи (в месяц)</vt:lpstr>
      <vt:lpstr>Презентация PowerPoint</vt:lpstr>
      <vt:lpstr>КАК ИЗМЕРИТЬ ИНФЛЯЦИЮ? Индекс  потребительских  цен</vt:lpstr>
      <vt:lpstr>Задача.  В стране А. потребляется только 4 вида товаров, указанных в таблице. Используя данные таблицы, рассчитайте ИПЦ.</vt:lpstr>
      <vt:lpstr>Задача. Если цены на товары и услуги увеличились в среднем за год на 12,5%, а денежный доход увеличился на 8%, как изменился реальный доход?</vt:lpstr>
      <vt:lpstr>Потребительская корзина  (минимальный потребительский бюджет) – набор из наиболее представительных товаров и услуг, удовлетворяющих основные потребности населения.</vt:lpstr>
      <vt:lpstr>Презентация PowerPoint</vt:lpstr>
      <vt:lpstr>ДОМАШНЕЕ ЗАДАНИЕ:</vt:lpstr>
      <vt:lpstr>Презентация PowerPoint</vt:lpstr>
      <vt:lpstr>Презентация PowerPoint</vt:lpstr>
      <vt:lpstr>Презентация PowerPoint</vt:lpstr>
      <vt:lpstr>РАБОТУ ПОДГОТОВИЛИ: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ПОТРЕБИТЕЛЬСКАЯ КОРЗИНА ИЛИ  «МЕНЮ ДЛЯ НАРОДА»</dc:title>
  <dc:creator>Envy</dc:creator>
  <cp:lastModifiedBy>Наталия</cp:lastModifiedBy>
  <cp:revision>79</cp:revision>
  <dcterms:created xsi:type="dcterms:W3CDTF">2012-02-26T13:37:38Z</dcterms:created>
  <dcterms:modified xsi:type="dcterms:W3CDTF">2016-01-26T19:59:54Z</dcterms:modified>
</cp:coreProperties>
</file>