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69" r:id="rId4"/>
    <p:sldId id="268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71" r:id="rId44"/>
    <p:sldId id="270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35"/>
    <a:srgbClr val="37FF91"/>
    <a:srgbClr val="800000"/>
    <a:srgbClr val="001236"/>
    <a:srgbClr val="00EE6C"/>
    <a:srgbClr val="F68222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390E0-997C-416C-BFA2-C6BE9A508C7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60C8A-C45F-470F-8F3A-892684C3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FA53-4FEE-4953-972D-9F49B00D19A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FA53-4FEE-4953-972D-9F49B00D19A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8;&#1079;%20&#1080;&#1089;&#1090;&#1086;&#1088;&#1080;&#1080;%20&#1086;&#1073;&#1099;&#1082;&#1085;&#1086;&#1074;&#1077;&#1085;&#1085;&#1099;&#1093;%20&#1076;&#1088;&#1086;&#1073;&#1077;&#1081;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0.%20%D0%9D%D0%B5%D0%B2%D1%81%D0%BA%D0%BE%D0%B3%D0%BE&amp;img_url=http://i078.radikal.ru/1110/18/af8dacc95c16.jpg&amp;pos=8&amp;uinfo=sw-1366-sh-768-ww-1349-wh-673-pd-1-wp-16x9_1366x768&amp;rpt=simage&amp;_=1420645914810&amp;pin=1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russian7.ru/wp-content/uploads/2012/03/end_kulikovo_battle.jpg&amp;pos=14&amp;uinfo=sw-1366-sh-768-ww-1349-wh-673-pd-1-wp-16x9_1366x768&amp;rpt=simage&amp;_=1420646075267&amp;pin=1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19.jpeg"/><Relationship Id="rId7" Type="http://schemas.openxmlformats.org/officeDocument/2006/relationships/image" Target="../media/image12.jpeg"/><Relationship Id="rId12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www.tupolev.ru/files/core/istoria/samolety/samolety_tekst/027_b_1.jpg&amp;pos=12&amp;uinfo=sw-1366-sh-768-ww-1349-wh-673-pd-1-wp-16x9_1366x768&amp;rpt=simage&amp;_=1420646598200&amp;pin=1" TargetMode="External"/><Relationship Id="rId17" Type="http://schemas.openxmlformats.org/officeDocument/2006/relationships/image" Target="../media/image17.jpeg"/><Relationship Id="rId25" Type="http://schemas.openxmlformats.org/officeDocument/2006/relationships/image" Target="../media/image21.jpeg"/><Relationship Id="rId2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zateevo.ru/userfiles/image/Cosmos/Leonov_kartini/kraternaja_zepochka.jpg&amp;pos=18&amp;uinfo=sw-1366-sh-768-ww-1349-wh-673-pd-1-wp-16x9_1366x768&amp;rpt=simage&amp;_=1420644688060&amp;pin=1" TargetMode="External"/><Relationship Id="rId16" Type="http://schemas.openxmlformats.org/officeDocument/2006/relationships/hyperlink" Target="http://yandex.ru/images/search?img_url=http://img15.nnm.ru/2/0/f/0/5/657bdf2ff74ad10cf8b0e35802c_prev.jpg&amp;uinfo=sw-1366-sh-768-ww-1349-wh-673-pd-1-wp-16x9_1366x768&amp;_=1420645258685&amp;viewport=wide&amp;p=1&amp;text=%D0%BA%D0%B0%D1%80%D1%82%D0%B8%D0%BD%D0%BA%D0%B8%20%D0%B2%D0%B5%D0%BB%D0%B8%D0%BA%D0%BE%D0%B9%20%D0%BE%D1%82%D0%B5%D1%87%D0%B5%D1%81%D1%82%D0%B2%D0%B5%D0%BD%D0%BD%D0%BE%D0%B9%20%D0%B2%D0%BE%D0%B9%D0%BD%D1%8B&amp;pos=30&amp;rpt=simage&amp;pin=1" TargetMode="External"/><Relationship Id="rId20" Type="http://schemas.openxmlformats.org/officeDocument/2006/relationships/hyperlink" Target="http://yandex.ru/images/search?viewport=wide&amp;text=%D0%BA%D0%B0%D1%80%D1%82%D0%B8%D0%BD%D0%BA%D0%B8%20%D0%9D%D0%B8%D0%BA%D0%BE%D0%BB%D0%B0%D1%8F%20II%20%D0%B8%20%D0%B5%D0%B3%D0%BE%20%D1%81%D0%B5%D0%BC%D1%8C%D0%B8&amp;img_url=http://img-fotki.yandex.ru/get/6313/121447594.11a/0_8c666_99253c99_XXL.jpg&amp;pos=15&amp;uinfo=sw-1366-sh-768-ww-1349-wh-673-pd-1-wp-16x9_1366x768&amp;rpt=simage&amp;_=1420646944517&amp;pi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images/search?viewport=wide&amp;text=%D0%BA%D0%B0%D1%80%D1%82%D0%B8%D0%BD%D0%BA%D0%B8%20%D0%AE.%20%D0%93%D0%B0%D0%B3%D0%B0%D1%80%D0%B8%D0%BD%D0%B0&amp;img_url=http://img1.liveinternet.ru/images/attach/c/0/42/411/42411043_Gagarin.jpg&amp;pos=16&amp;uinfo=sw-1366-sh-768-ww-1349-wh-673-pd-1-wp-16x9_1366x768&amp;rpt=simage&amp;_=1420645434268&amp;pin=1" TargetMode="External"/><Relationship Id="rId11" Type="http://schemas.openxmlformats.org/officeDocument/2006/relationships/image" Target="../media/image14.jpeg"/><Relationship Id="rId24" Type="http://schemas.openxmlformats.org/officeDocument/2006/relationships/hyperlink" Target="http://yandex.ru/images/search?img_url=http://ic.pics.livejournal.com/radulova/5143061/726584/726584_original.jpg&amp;uinfo=sw-1366-sh-768-ww-1349-wh-673-pd-1-wp-16x9_1366x768&amp;_=1420645311221&amp;viewport=wide&amp;p=2&amp;text=%D0%BA%D0%B0%D1%80%D1%82%D0%B8%D0%BD%D0%BA%D0%B8%20%D0%B2%D0%B5%D0%BB%D0%B8%D0%BA%D0%BE%D0%B9%20%D0%BE%D1%82%D0%B5%D1%87%D0%B5%D1%81%D1%82%D0%B2%D0%B5%D0%BD%D0%BD%D0%BE%D0%B9%20%D0%B2%D0%BE%D0%B9%D0%BD%D1%8B&amp;pos=73&amp;rpt=simage&amp;pin=1" TargetMode="External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23" Type="http://schemas.openxmlformats.org/officeDocument/2006/relationships/image" Target="../media/image20.jpeg"/><Relationship Id="rId10" Type="http://schemas.openxmlformats.org/officeDocument/2006/relationships/hyperlink" Target="http://yandex.ru/images/search?viewport=wide&amp;text=%D0%BA%D0%B0%D1%80%D1%82%D0%B8%D0%BD%D0%BA%D0%B8%20%D0%90%20%D0%9F%20%D0%A7%D0%B5%D1%85%D0%BE%D0%B2%D0%B0&amp;img_url=http://antonchehov.ru/wcmfiles/chehov_25.jpg&amp;pos=1&amp;uinfo=sw-1366-sh-768-ww-1349-wh-673-pd-1-wp-16x9_1366x768&amp;rpt=simage&amp;_=1420646457827&amp;pin=1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pda.fedpress.ru/sites/fedpress/files/ryabowall/news/leonov.jpeg&amp;pos=6&amp;uinfo=sw-1366-sh-768-ww-1349-wh-673-pd-1-wp-16x9_1366x768&amp;rpt=simage&amp;_=1420644688060&amp;pin=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yandex.ru/images/search?source=wiz&amp;img_url=http://img1.liveinternet.ru/images/attach/c/2/74/390/74390607_040915094728.jpg&amp;uinfo=sw-1366-sh-768-ww-1349-wh-673-pd-1-wp-16x9_1366x768&amp;_=1420644400772&amp;viewport=wide&amp;p=1&amp;text=%D0%BA%D0%B0%D1%80%D1%82%D0%B8%D0%BD%D0%BA%D0%B8%20%D0%9C.%D0%AE.%20%D0%9B%D0%B5%D1%80%D0%BC%D0%BE%D0%BD%D1%82%D0%BE%D0%B2%D0%B0&amp;noreask=1&amp;pos=58&amp;rpt=simage&amp;lr=39&amp;pin=1" TargetMode="External"/><Relationship Id="rId22" Type="http://schemas.openxmlformats.org/officeDocument/2006/relationships/hyperlink" Target="http://yandex.ru/images/search?viewport=wide&amp;text=%D0%BA%D0%B0%D1%80%D1%82%D0%B8%D0%BD%D0%BA%D0%B8%20%D0%9F.%D0%9F.%20%D0%91%D0%B0%D0%B6%D0%BE%D0%B2%D0%B0&amp;img_url=http://img-fotki.yandex.ru/get/33/v2556022.0/0_1110e_9a692eaf_XL&amp;pos=5&amp;uinfo=sw-1366-sh-768-ww-1349-wh-673-pd-1-wp-16x9_1366x768&amp;rpt=simage&amp;_=1420645608510&amp;pi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hyperlink" Target="http://yandex.ru/images/search?source=wiz&amp;img_url=http://topwar.ru/uploads/posts/2012-05/1337963799_4415063.jpg&amp;uinfo=sw-1366-sh-768-ww-1366-wh-673-pd-1-wp-16x9_1366x768&amp;_=1420644392057&amp;viewport=wide&amp;text=%D0%BA%D0%B0%D1%80%D1%82%D0%B8%D0%BD%D0%BA%D0%B8%20%D0%9C.%D0%AE.%20%D0%9B%D0%B5%D1%80%D0%BC%D0%BE%D0%BD%D1%82%D0%BE%D0%B2%D0%B0&amp;noreask=1&amp;pos=0&amp;rpt=simage&amp;lr=39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source=wiz&amp;img_url=http://moikompas.ru/img/compas/2008-02-09/1228645308766/88408733.jpg&amp;uinfo=sw-1366-sh-768-ww-1366-wh-673-pd-1-wp-16x9_1366x768&amp;_=1420644392057&amp;viewport=wide&amp;text=%D0%BA%D0%B0%D1%80%D1%82%D0%B8%D0%BD%D0%BA%D0%B8%20%D0%9C.%D0%AE.%20%D0%9B%D0%B5%D1%80%D0%BC%D0%BE%D0%BD%D1%82%D0%BE%D0%B2%D0%B0&amp;noreask=1&amp;pos=13&amp;rpt=simage&amp;lr=39&amp;pin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yandex.ru/images/search?source=wiz&amp;img_url=http://img1.liveinternet.ru/images/attach/c/2/74/390/74390607_040915094728.jpg&amp;uinfo=sw-1366-sh-768-ww-1349-wh-673-pd-1-wp-16x9_1366x768&amp;_=1420644400772&amp;viewport=wide&amp;p=1&amp;text=%D0%BA%D0%B0%D1%80%D1%82%D0%B8%D0%BD%D0%BA%D0%B8%20%D0%9C.%D0%AE.%20%D0%9B%D0%B5%D1%80%D0%BC%D0%BE%D0%BD%D1%82%D0%BE%D0%B2%D0%B0&amp;noreask=1&amp;pos=58&amp;rpt=simage&amp;lr=39&amp;pin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zateevo.ru/userfiles/image/Cosmos/Leonov_kartini/kraternaja_zepochka.jpg&amp;pos=18&amp;uinfo=sw-1366-sh-768-ww-1349-wh-673-pd-1-wp-16x9_1366x768&amp;rpt=simage&amp;_=1420644688060&amp;pin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pda.fedpress.ru/sites/fedpress/files/ryabowall/news/leonov.jpeg&amp;pos=6&amp;uinfo=sw-1366-sh-768-ww-1349-wh-673-pd-1-wp-16x9_1366x768&amp;rpt=simage&amp;_=1420644688060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zateevo.ru/userfiles/image/Cosmos/Leonov_kartini/perehod_v_drugoy_kk.jpg&amp;pos=2&amp;uinfo=sw-1366-sh-768-ww-1349-wh-673-pd-1-wp-16x9_1366x768&amp;rpt=simage&amp;_=1420644688060&amp;pin=1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yandex.ru/images/search?viewport=wide&amp;text=%D0%BA%D0%B0%D1%80%D1%82%D0%B8%D0%BD%D0%BA%D0%B8%20%D0%90.%20%D0%9B%D0%B5%D0%BE%D0%BD%D0%BE%D0%B2%D0%B0%20%D0%B2%20%D0%BA%D0%BE%D1%81%D0%BC%D0%BE%D1%81%D0%B5&amp;img_url=http://www.rusproject.org/pages/analysis/analysis_2/images/leonov.jpg&amp;pos=0&amp;uinfo=sw-1366-sh-768-ww-1349-wh-673-pd-1-wp-16x9_1366x768&amp;rpt=simage&amp;_=1420644688060&amp;pin=1" TargetMode="External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8%D0%BE%D0%B3%D0%B0%D0%BD%D0%BD%D0%B0%20%D0%A1%D0%B5%D0%B1%D0%B0%D1%81%D1%82%D1%8C%D1%8F%D0%BD%D0%B0%20%D0%91%D0%B0%D1%85%D0%B0&amp;img_url=http://corollary.artefact.org.nz/archives/music/bach/bach.jpg&amp;pos=1&amp;uinfo=sw-1366-sh-768-ww-1349-wh-673-pd-1-wp-16x9_1366x768&amp;rpt=simage&amp;_=1420644923493&amp;pin=1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yandex.ru/images/search?viewport=wide&amp;text=%D0%BA%D0%B0%D1%80%D1%82%D0%B8%D0%BD%D0%BA%D0%B8%20%D0%98%D0%BE%D0%B3%D0%B0%D0%BD%D0%BD%D0%B0%20%D0%A1%D0%B5%D0%B1%D0%B0%D1%81%D1%82%D1%8C%D1%8F%D0%BD%D0%B0%20%D0%91%D0%B0%D1%85%D0%B0&amp;img_url=http://upload.wikimedia.org/wikipedia/commons/thumb/9/93/Young_Bach2.jpg/220px-Young_Bach2.jpg&amp;pos=2&amp;uinfo=sw-1366-sh-768-ww-1349-wh-673-pd-1-wp-16x9_1366x768&amp;rpt=simage&amp;_=1420644923493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8%D0%BE%D0%B3%D0%B0%D0%BD%D0%BD%D0%B0%20%D0%A1%D0%B5%D0%B1%D0%B0%D1%81%D1%82%D1%8C%D1%8F%D0%BD%D0%B0%20%D0%91%D0%B0%D1%85%D0%B0&amp;img_url=http://shkolazhizni.ru/img/content/i98/98492.jpg&amp;pos=19&amp;uinfo=sw-1366-sh-768-ww-1349-wh-673-pd-1-wp-16x9_1366x768&amp;rpt=simage&amp;_=1420644923493&amp;pin=1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yandex.ru/images/search?viewport=wide&amp;text=%D0%BA%D0%B0%D1%80%D1%82%D0%B8%D0%BD%D0%BA%D0%B8%20%D0%98%D0%BE%D0%B3%D0%B0%D0%BD%D0%BD%D0%B0%20%D0%A1%D0%B5%D0%B1%D0%B0%D1%81%D1%82%D1%8C%D1%8F%D0%BD%D0%B0%20%D0%91%D0%B0%D1%85%D0%B0&amp;img_url=http://s019.radikal.ru/i612/1206/fa/a71403d21f9c.jpg&amp;pos=5&amp;uinfo=sw-1366-sh-768-ww-1349-wh-673-pd-1-wp-16x9_1366x768&amp;rpt=simage&amp;_=1420644923493&amp;pin=1" TargetMode="External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3.%D0%A5.%20%D0%90%D0%BD%D0%B4%D0%B5%D1%80%D1%81%D0%B5%D0%BD%D0%B0&amp;img_url=http://biblioalange.files.wordpress.com/2010/12/andersen.jpg&amp;pos=26&amp;uinfo=sw-1366-sh-768-ww-1349-wh-673-pd-1-wp-16x9_1366x768&amp;rpt=simage&amp;_=1420645098427&amp;pin=1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yandex.ru/images/search?viewport=wide&amp;text=%D0%BA%D0%B0%D1%80%D1%82%D0%B8%D0%BD%D0%BA%D0%B8%20%D0%93.%D0%A5.%20%D0%90%D0%BD%D0%B4%D0%B5%D1%80%D1%81%D0%B5%D0%BD%D0%B0&amp;img_url=http://img.kb.dk/ha/cms/hca36.jpg&amp;pos=1&amp;uinfo=sw-1366-sh-768-ww-1349-wh-673-pd-1-wp-16x9_1366x768&amp;rpt=simage&amp;_=1420645098427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3.%D0%A5.%20%D0%90%D0%BD%D0%B4%D0%B5%D1%80%D1%81%D0%B5%D0%BD%D0%B0&amp;img_url=http://www.sky-art.com/andersen/illustrators/andersen_b.jpg&amp;pos=12&amp;uinfo=sw-1366-sh-768-ww-1349-wh-673-pd-1-wp-16x9_1366x768&amp;rpt=simage&amp;_=1420645098427&amp;pin=1" TargetMode="External"/><Relationship Id="rId11" Type="http://schemas.openxmlformats.org/officeDocument/2006/relationships/image" Target="../media/image46.jpeg"/><Relationship Id="rId5" Type="http://schemas.openxmlformats.org/officeDocument/2006/relationships/image" Target="../media/image43.jpeg"/><Relationship Id="rId10" Type="http://schemas.openxmlformats.org/officeDocument/2006/relationships/hyperlink" Target="http://yandex.ru/images/search?viewport=wide&amp;text=%D0%BA%D0%B0%D1%80%D1%82%D0%B8%D0%BD%D0%BA%D0%B8%20%D0%93.%D0%A5.%20%D0%90%D0%BD%D0%B4%D0%B5%D1%80%D1%81%D0%B5%D0%BD%D0%B0&amp;img_url=http://www.nbi.ku.dk/hhh/hco/oersted/videnskab_og_kultur/hcandersen250.jpg/&amp;pos=16&amp;uinfo=sw-1366-sh-768-ww-1349-wh-673-pd-1-wp-16x9_1366x768&amp;rpt=simage&amp;_=1420645098427&amp;pin=1" TargetMode="External"/><Relationship Id="rId4" Type="http://schemas.openxmlformats.org/officeDocument/2006/relationships/hyperlink" Target="http://yandex.ru/images/search?viewport=wide&amp;text=%D0%BA%D0%B0%D1%80%D1%82%D0%B8%D0%BD%D0%BA%D0%B8%20%D0%93.%D0%A5.%20%D0%90%D0%BD%D0%B4%D0%B5%D1%80%D1%81%D0%B5%D0%BD%D0%B0&amp;img_url=http://img-fotki.yandex.ru/get/4314/svetikhr.89/0_28d0f_a60c541f_XL.jpg&amp;pos=6&amp;uinfo=sw-1366-sh-768-ww-1349-wh-673-pd-1-wp-16x9_1366x768&amp;rpt=simage&amp;_=1420645098427&amp;pin=1" TargetMode="External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B2%D0%B5%D0%BB%D0%B8%D0%BA%D0%BE%D0%B9%20%D0%BE%D1%82%D0%B5%D1%87%D0%B5%D1%81%D1%82%D0%B2%D0%B5%D0%BD%D0%BD%D0%BE%D0%B9%20%D0%B2%D0%BE%D0%B9%D0%BD%D1%8B&amp;img_url=http://img15.nnm.ru/0/e/1/5/c/6f77904b225befb1c87dc85d89b_prev.jpg&amp;pos=8&amp;uinfo=sw-1366-sh-768-ww-1349-wh-673-pd-1-wp-16x9_1366x768&amp;rpt=simage&amp;_=1420645240761&amp;pin=1" TargetMode="External"/><Relationship Id="rId13" Type="http://schemas.openxmlformats.org/officeDocument/2006/relationships/image" Target="../media/image51.jpeg"/><Relationship Id="rId3" Type="http://schemas.openxmlformats.org/officeDocument/2006/relationships/image" Target="../media/image17.jpeg"/><Relationship Id="rId7" Type="http://schemas.openxmlformats.org/officeDocument/2006/relationships/image" Target="../media/image48.jpeg"/><Relationship Id="rId12" Type="http://schemas.openxmlformats.org/officeDocument/2006/relationships/hyperlink" Target="http://yandex.ru/images/search?img_url=http://pulson.ru/wp-content/uploads/2011/05/1304337871_1304161u.jpg&amp;uinfo=sw-1366-sh-768-ww-1349-wh-673-pd-1-wp-16x9_1366x768&amp;_=1420645258685&amp;viewport=wide&amp;p=1&amp;text=%D0%BA%D0%B0%D1%80%D1%82%D0%B8%D0%BD%D0%BA%D0%B8%20%D0%B2%D0%B5%D0%BB%D0%B8%D0%BA%D0%BE%D0%B9%20%D0%BE%D1%82%D0%B5%D1%87%D0%B5%D1%81%D1%82%D0%B2%D0%B5%D0%BD%D0%BD%D0%BE%D0%B9%20%D0%B2%D0%BE%D0%B9%D0%BD%D1%8B&amp;pos=31&amp;rpt=simage&amp;pin=1" TargetMode="External"/><Relationship Id="rId2" Type="http://schemas.openxmlformats.org/officeDocument/2006/relationships/hyperlink" Target="http://yandex.ru/images/search?img_url=http://img15.nnm.ru/2/0/f/0/5/657bdf2ff74ad10cf8b0e35802c_prev.jpg&amp;uinfo=sw-1366-sh-768-ww-1349-wh-673-pd-1-wp-16x9_1366x768&amp;_=1420645258685&amp;viewport=wide&amp;p=1&amp;text=%D0%BA%D0%B0%D1%80%D1%82%D0%B8%D0%BD%D0%BA%D0%B8%20%D0%B2%D0%B5%D0%BB%D0%B8%D0%BA%D0%BE%D0%B9%20%D0%BE%D1%82%D0%B5%D1%87%D0%B5%D1%81%D1%82%D0%B2%D0%B5%D0%BD%D0%BD%D0%BE%D0%B9%20%D0%B2%D0%BE%D0%B9%D0%BD%D1%8B&amp;pos=30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://img-fotki.yandex.ru/get/6608/96748677.be/0_94c3d_86fed49e_XL&amp;uinfo=sw-1366-sh-768-ww-1349-wh-673-pd-1-wp-16x9_1366x768&amp;_=1420645379400&amp;viewport=wide&amp;p=4&amp;text=%D0%BA%D0%B0%D1%80%D1%82%D0%B8%D0%BD%D0%BA%D0%B8%20%D0%B2%D0%B5%D0%BB%D0%B8%D0%BA%D0%BE%D0%B9%20%D0%BE%D1%82%D0%B5%D1%87%D0%B5%D1%81%D1%82%D0%B2%D0%B5%D0%BD%D0%BD%D0%BE%D0%B9%20%D0%B2%D0%BE%D0%B9%D0%BD%D1%8B&amp;pos=131&amp;rpt=simage&amp;pin=1" TargetMode="External"/><Relationship Id="rId11" Type="http://schemas.openxmlformats.org/officeDocument/2006/relationships/image" Target="../media/image50.jpeg"/><Relationship Id="rId5" Type="http://schemas.openxmlformats.org/officeDocument/2006/relationships/image" Target="../media/image21.jpeg"/><Relationship Id="rId10" Type="http://schemas.openxmlformats.org/officeDocument/2006/relationships/hyperlink" Target="http://yandex.ru/images/search?img_url=http://perevodika.ru/upload/iblock/9d6/19.jpg&amp;uinfo=sw-1366-sh-768-ww-1349-wh-673-pd-1-wp-16x9_1366x768&amp;_=1420645311221&amp;viewport=wide&amp;p=2&amp;text=%D0%BA%D0%B0%D1%80%D1%82%D0%B8%D0%BD%D0%BA%D0%B8%20%D0%B2%D0%B5%D0%BB%D0%B8%D0%BA%D0%BE%D0%B9%20%D0%BE%D1%82%D0%B5%D1%87%D0%B5%D1%81%D1%82%D0%B2%D0%B5%D0%BD%D0%BD%D0%BE%D0%B9%20%D0%B2%D0%BE%D0%B9%D0%BD%D1%8B&amp;pos=60&amp;rpt=simage&amp;pin=1" TargetMode="External"/><Relationship Id="rId4" Type="http://schemas.openxmlformats.org/officeDocument/2006/relationships/hyperlink" Target="http://yandex.ru/images/search?img_url=http://ic.pics.livejournal.com/radulova/5143061/726584/726584_original.jpg&amp;uinfo=sw-1366-sh-768-ww-1349-wh-673-pd-1-wp-16x9_1366x768&amp;_=1420645311221&amp;viewport=wide&amp;p=2&amp;text=%D0%BA%D0%B0%D1%80%D1%82%D0%B8%D0%BD%D0%BA%D0%B8%20%D0%B2%D0%B5%D0%BB%D0%B8%D0%BA%D0%BE%D0%B9%20%D0%BE%D1%82%D0%B5%D1%87%D0%B5%D1%81%D1%82%D0%B2%D0%B5%D0%BD%D0%BD%D0%BE%D0%B9%20%D0%B2%D0%BE%D0%B9%D0%BD%D1%8B&amp;pos=73&amp;rpt=simage&amp;pin=1" TargetMode="External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img_url=http://gdb.rferl.org/0A9445B4-B6B1-4390-9725-8CAAD55388FE_w268_r1.jpg&amp;uinfo=sw-1366-sh-768-ww-1349-wh-673-pd-1-wp-16x9_1366x768&amp;_=1420645442544&amp;viewport=wide&amp;p=1&amp;text=%D0%BA%D0%B0%D1%80%D1%82%D0%B8%D0%BD%D0%BA%D0%B8%20%D0%AE.%20%D0%93%D0%B0%D0%B3%D0%B0%D1%80%D0%B8%D0%BD%D0%B0&amp;pos=31&amp;rpt=simage&amp;pin=1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54.jpeg"/><Relationship Id="rId2" Type="http://schemas.openxmlformats.org/officeDocument/2006/relationships/hyperlink" Target="http://yandex.ru/images/search?viewport=wide&amp;text=%D0%BA%D0%B0%D1%80%D1%82%D0%B8%D0%BD%D0%BA%D0%B8%20%D0%AE.%20%D0%93%D0%B0%D0%B3%D0%B0%D1%80%D0%B8%D0%BD%D0%B0&amp;img_url=http://img1.liveinternet.ru/images/attach/c/0/42/411/42411043_Gagarin.jpg&amp;pos=16&amp;uinfo=sw-1366-sh-768-ww-1349-wh-673-pd-1-wp-16x9_1366x768&amp;rpt=simage&amp;_=1420645434268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AE.%20%D0%93%D0%B0%D0%B3%D0%B0%D1%80%D0%B8%D0%BD%D0%B0&amp;img_url=http://www.ural.ru/gallery/news/stars/techno/gagarin2.jpg&amp;pos=0&amp;uinfo=sw-1366-sh-768-ww-1349-wh-673-pd-1-wp-16x9_1366x768&amp;rpt=simage&amp;_=1420645434268&amp;pin=1" TargetMode="External"/><Relationship Id="rId11" Type="http://schemas.openxmlformats.org/officeDocument/2006/relationships/image" Target="../media/image56.jpeg"/><Relationship Id="rId5" Type="http://schemas.openxmlformats.org/officeDocument/2006/relationships/image" Target="../media/image53.jpeg"/><Relationship Id="rId10" Type="http://schemas.openxmlformats.org/officeDocument/2006/relationships/hyperlink" Target="http://yandex.ru/images/search?img_url=http://i2.imagefor.me/m/600x0/2790389.jpeg&amp;uinfo=sw-1366-sh-768-ww-1349-wh-673-pd-1-wp-16x9_1366x768&amp;_=1420645508199&amp;viewport=wide&amp;p=2&amp;text=%D0%BA%D0%B0%D1%80%D1%82%D0%B8%D0%BD%D0%BA%D0%B8%20%D0%AE.%20%D0%93%D0%B0%D0%B3%D0%B0%D1%80%D0%B8%D0%BD%D0%B0&amp;pos=81&amp;rpt=simage&amp;pin=1" TargetMode="External"/><Relationship Id="rId4" Type="http://schemas.openxmlformats.org/officeDocument/2006/relationships/hyperlink" Target="http://yandex.ru/images/search?viewport=wide&amp;text=%D0%BA%D0%B0%D1%80%D1%82%D0%B8%D0%BD%D0%BA%D0%B8%20%D0%AE.%20%D0%93%D0%B0%D0%B3%D0%B0%D1%80%D0%B8%D0%BD%D0%B0&amp;img_url=http://img15.nnm.ru/d/1/3/d/7/8ea0d6170de703f736c4aabff39_prev.jpg&amp;pos=7&amp;uinfo=sw-1366-sh-768-ww-1349-wh-673-pd-1-wp-16x9_1366x768&amp;rpt=simage&amp;_=1420645434268&amp;pin=1" TargetMode="External"/><Relationship Id="rId9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20.jpeg"/><Relationship Id="rId2" Type="http://schemas.openxmlformats.org/officeDocument/2006/relationships/hyperlink" Target="http://yandex.ru/images/search?viewport=wide&amp;text=%D0%BA%D0%B0%D1%80%D1%82%D0%B8%D0%BD%D0%BA%D0%B8%20%D0%9F.%D0%9F.%20%D0%91%D0%B0%D0%B6%D0%BE%D0%B2%D0%B0&amp;img_url=http://upload.wikimedia.org/wikipedia/commons/thumb/a/a8/%D0%9F%D0%B0%D0%B2%D0%B5%D0%BB_%D0%9F%D0%B5%D1%82%D1%80%D0%BE%D0%B2%D0%B8%D1%87_%D0%B2_1911_%D0%B3%D0%BE%D0%B4%D1%83.jpg/220px-%D0%9F%D0%B0%D0%B2%D0%B5%D0%BB_%D0%9F%D0%B5%D1%82%D1%80%D0%BE%D0%B2%D0%B8%D1%87_%D0%B2_1911_%D0%B3%D0%BE%D0%B4%D1%83.jpg&amp;pos=6&amp;uinfo=sw-1366-sh-768-ww-1349-wh-673-pd-1-wp-16x9_1366x768&amp;rpt=simage&amp;_=1420645608510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F.%D0%9F.%20%D0%91%D0%B0%D0%B6%D0%BE%D0%B2%D0%B0&amp;img_url=http://img-fotki.yandex.ru/get/33/v2556022.0/0_1110e_9a692eaf_XL&amp;pos=5&amp;uinfo=sw-1366-sh-768-ww-1349-wh-673-pd-1-wp-16x9_1366x768&amp;rpt=simage&amp;_=1420645608510&amp;pin=1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://yandex.ru/images/search?viewport=wide&amp;text=%D0%BA%D0%B0%D1%80%D1%82%D0%B8%D0%BD%D0%BA%D0%B8%20%D0%9F.%D0%9F.%20%D0%91%D0%B0%D0%B6%D0%BE%D0%B2%D0%B0&amp;img_url=http://www.ekburg.ru/UserFiles/image/news/0/2/98/29829Big.jpg&amp;pos=0&amp;uinfo=sw-1366-sh-768-ww-1349-wh-673-pd-1-wp-16x9_1366x768&amp;rpt=simage&amp;_=1420645608510&amp;pin=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img_url=http://all-generals.ru/assets/images/polkovodci/SV/RUS/Alexander%20Nevsky3.jpg&amp;uinfo=sw-1366-sh-768-ww-1349-wh-673-pd-1-wp-16x9_1366x768&amp;_=1420645992034&amp;viewport=wide&amp;p=2&amp;text=%D0%BA%D0%B0%D1%80%D1%82%D0%B8%D0%BD%D0%BA%D0%B8%20%D0%90.%20%D0%9D%D0%B5%D0%B2%D1%81%D0%BA%D0%BE%D0%B3%D0%BE&amp;pos=60&amp;rpt=simage&amp;pin=1" TargetMode="External"/><Relationship Id="rId3" Type="http://schemas.openxmlformats.org/officeDocument/2006/relationships/image" Target="../media/image61.jpeg"/><Relationship Id="rId7" Type="http://schemas.openxmlformats.org/officeDocument/2006/relationships/image" Target="../media/image13.jpeg"/><Relationship Id="rId2" Type="http://schemas.openxmlformats.org/officeDocument/2006/relationships/hyperlink" Target="http://yandex.ru/images/search?viewport=wide&amp;text=%D0%BA%D0%B0%D1%80%D1%82%D0%B8%D0%BD%D0%BA%D0%B8%20%D0%90.%20%D0%9D%D0%B5%D0%B2%D1%81%D0%BA%D0%BE%D0%B3%D0%BE&amp;img_url=http://www.pravmir.ru/wp-content/uploads/2009/12/nevsky_1.jpg&amp;pos=1&amp;uinfo=sw-1366-sh-768-ww-1349-wh-673-pd-1-wp-16x9_1366x768&amp;rpt=simage&amp;_=1420645914810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0.%20%D0%9D%D0%B5%D0%B2%D1%81%D0%BA%D0%BE%D0%B3%D0%BE&amp;img_url=http://i078.radikal.ru/1110/18/af8dacc95c16.jpg&amp;pos=8&amp;uinfo=sw-1366-sh-768-ww-1349-wh-673-pd-1-wp-16x9_1366x768&amp;rpt=simage&amp;_=1420645914810&amp;pin=1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yandex.ru/images/search?viewport=wide&amp;text=%D0%BA%D0%B0%D1%80%D1%82%D0%B8%D0%BD%D0%BA%D0%B8%20%D0%90.%20%D0%9D%D0%B5%D0%B2%D1%81%D0%BA%D0%BE%D0%B3%D0%BE&amp;img_url=http://www.varvar.ru/arhiv/slovo/images/aleksandr-nevskiy-urij_pantuhin.jpg&amp;pos=5&amp;uinfo=sw-1366-sh-768-ww-1349-wh-673-pd-1-wp-16x9_1366x768&amp;rpt=simage&amp;_=1420645914810&amp;pin=1" TargetMode="External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www.vokrugsveta.ru/img/cmn/2007/09/092.jpg&amp;pos=1&amp;uinfo=sw-1366-sh-768-ww-1349-wh-673-pd-1-wp-16x9_1366x768&amp;rpt=simage&amp;_=1420646075267&amp;pin=1" TargetMode="External"/><Relationship Id="rId13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18.jpeg"/><Relationship Id="rId12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www.olina-tula.ru/images/newspost_images/3997.jpg&amp;pos=11&amp;uinfo=sw-1366-sh-768-ww-1349-wh-673-pd-1-wp-16x9_1366x768&amp;rpt=simage&amp;_=1420646075267&amp;pin=1" TargetMode="External"/><Relationship Id="rId2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www.stihi.ru/pics/2014/03/28/9419.jpg&amp;pos=18&amp;uinfo=sw-1366-sh-768-ww-1349-wh-673-pd-1-wp-16x9_1366x768&amp;rpt=simage&amp;_=1420646075267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russian7.ru/wp-content/uploads/2012/03/end_kulikovo_battle.jpg&amp;pos=14&amp;uinfo=sw-1366-sh-768-ww-1349-wh-673-pd-1-wp-16x9_1366x768&amp;rpt=simage&amp;_=1420646075267&amp;pin=1" TargetMode="External"/><Relationship Id="rId11" Type="http://schemas.openxmlformats.org/officeDocument/2006/relationships/image" Target="../media/image68.jpeg"/><Relationship Id="rId5" Type="http://schemas.openxmlformats.org/officeDocument/2006/relationships/image" Target="../media/image66.jpeg"/><Relationship Id="rId10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tatar-history.narod.ru/kulik.jpg&amp;pos=0&amp;uinfo=sw-1366-sh-768-ww-1349-wh-673-pd-1-wp-16x9_1366x768&amp;rpt=simage&amp;_=1420646075267&amp;pin=1" TargetMode="External"/><Relationship Id="rId4" Type="http://schemas.openxmlformats.org/officeDocument/2006/relationships/hyperlink" Target="http://yandex.ru/images/search?viewport=wide&amp;text=%D0%BA%D0%B0%D1%80%D1%82%D0%B8%D0%BD%D0%BA%D0%B8%20%D0%BA%D1%83%D0%BB%D0%B8%D0%BA%D0%BE%D0%B2%D1%81%D0%BA%D0%BE%D0%B9%20%D0%B1%D0%B8%D1%82%D0%B2%D1%8B&amp;img_url=http://s001.radikal.ru/i194/1109/02/a20b9eb91889.jpg&amp;pos=2&amp;uinfo=sw-1366-sh-768-ww-1349-wh-673-pd-1-wp-16x9_1366x768&amp;rpt=simage&amp;_=1420646075267&amp;pin=1" TargetMode="External"/><Relationship Id="rId9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img_url=http://kazan24.ru/images/news/3_41.jpg&amp;uinfo=sw-1366-sh-768-ww-1349-wh-673-pd-1-wp-16x9_1366x768&amp;_=1420646293384&amp;viewport=wide&amp;p=1&amp;text=%D0%BA%D0%B0%D1%80%D1%82%D0%B8%D0%BD%D0%BA%D0%B8%20%D0%BF%D0%B5%D1%80%D0%B2%D0%BE%D0%B3%D0%BE%20%D1%82%D1%80%D0%B0%D0%BC%D0%B2%D0%B0%D1%8F%20%D0%B2%20%D0%A0%D0%BE%D1%81%D1%81%D0%B8%D0%B8&amp;pos=35&amp;rpt=simage&amp;pin=1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hyperlink" Target="http://yandex.ru/images/search?viewport=wide&amp;text=%D0%BA%D0%B0%D1%80%D1%82%D0%B8%D0%BD%D0%BA%D0%B8%20%D0%BF%D0%B5%D1%80%D0%B2%D0%BE%D0%B3%D0%BE%20%D1%82%D1%80%D0%B0%D0%BC%D0%B2%D0%B0%D1%8F%20%D0%B2%20%D0%A0%D0%BE%D1%81%D1%81%D0%B8%D0%B8&amp;img_url=http://www.opoccuu.com/pervt1.jpg&amp;pos=0&amp;uinfo=sw-1366-sh-768-ww-1349-wh-673-pd-1-wp-16x9_1366x768&amp;rpt=simage&amp;_=1420646289469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BF%D0%B5%D1%80%D0%B2%D0%BE%D0%B3%D0%BE%20%D1%82%D1%80%D0%B0%D0%BC%D0%B2%D0%B0%D1%8F%20%D0%B2%20%D0%A0%D0%BE%D1%81%D1%81%D0%B8%D0%B8&amp;img_url=http://i080.radikal.ru/1203/dd/dd58ad626b46.jpg&amp;pos=3&amp;uinfo=sw-1366-sh-768-ww-1349-wh-673-pd-1-wp-16x9_1366x768&amp;rpt=simage&amp;_=1420646289469&amp;pin=1" TargetMode="External"/><Relationship Id="rId11" Type="http://schemas.openxmlformats.org/officeDocument/2006/relationships/image" Target="../media/image75.jpeg"/><Relationship Id="rId5" Type="http://schemas.openxmlformats.org/officeDocument/2006/relationships/image" Target="../media/image72.jpeg"/><Relationship Id="rId10" Type="http://schemas.openxmlformats.org/officeDocument/2006/relationships/hyperlink" Target="http://yandex.ru/images/search?img_url=http://infoglaz.ru/wp-content/uploads/7a40be37383e.jpg&amp;uinfo=sw-1366-sh-768-ww-1349-wh-673-pd-1-wp-16x9_1366x768&amp;_=1420646293384&amp;viewport=wide&amp;p=1&amp;text=%D0%BA%D0%B0%D1%80%D1%82%D0%B8%D0%BD%D0%BA%D0%B8%20%D0%BF%D0%B5%D1%80%D0%B2%D0%BE%D0%B3%D0%BE%20%D1%82%D1%80%D0%B0%D0%BC%D0%B2%D0%B0%D1%8F%20%D0%B2%20%D0%A0%D0%BE%D1%81%D1%81%D0%B8%D0%B8&amp;pos=49&amp;rpt=simage&amp;pin=1" TargetMode="External"/><Relationship Id="rId4" Type="http://schemas.openxmlformats.org/officeDocument/2006/relationships/hyperlink" Target="http://yandex.ru/images/search?viewport=wide&amp;text=%D0%BA%D0%B0%D1%80%D1%82%D0%B8%D0%BD%D0%BA%D0%B8%20%D0%BF%D0%B5%D1%80%D0%B2%D0%BE%D0%B3%D0%BE%20%D1%82%D1%80%D0%B0%D0%BC%D0%B2%D0%B0%D1%8F%20%D0%B2%20%D0%A0%D0%BE%D1%81%D1%81%D0%B8%D0%B8&amp;img_url=http://content.foto.mail.ru/mail/agritura/2558/i-2617.jpg&amp;pos=2&amp;uinfo=sw-1366-sh-768-ww-1349-wh-673-pd-1-wp-16x9_1366x768&amp;rpt=simage&amp;_=1420646289469&amp;pin=1" TargetMode="External"/><Relationship Id="rId9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0%20%D0%9F%20%D0%A7%D0%B5%D1%85%D0%BE%D0%B2%D0%B0&amp;img_url=http://antonchehov.ru/wcmfiles/chehov_25.jpg&amp;pos=1&amp;uinfo=sw-1366-sh-768-ww-1349-wh-673-pd-1-wp-16x9_1366x768&amp;rpt=simage&amp;_=1420646457827&amp;pin=1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hyperlink" Target="http://yandex.ru/images/search?viewport=wide&amp;text=%D0%BA%D0%B0%D1%80%D1%82%D0%B8%D0%BD%D0%BA%D0%B8%20%D0%90%20%D0%9F%20%D0%A7%D0%B5%D1%85%D0%BE%D0%B2%D0%B0&amp;img_url=http://www.tribuna.ru/upload/iblock/418/41804738aea5da8494a1b50d0af69849.jpg&amp;pos=7&amp;uinfo=sw-1366-sh-768-ww-1349-wh-673-pd-1-wp-16x9_1366x768&amp;rpt=simage&amp;_=1420646457827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0%20%D0%9F%20%D0%A7%D0%B5%D1%85%D0%BE%D0%B2%D0%B0&amp;img_url=http://chehov.org/foto/chehov_27.jpeg&amp;pos=16&amp;uinfo=sw-1366-sh-768-ww-1349-wh-673-pd-1-wp-16x9_1366x768&amp;rpt=simage&amp;_=1420646457827&amp;pin=1" TargetMode="External"/><Relationship Id="rId5" Type="http://schemas.openxmlformats.org/officeDocument/2006/relationships/image" Target="../media/image78.jpeg"/><Relationship Id="rId4" Type="http://schemas.openxmlformats.org/officeDocument/2006/relationships/hyperlink" Target="http://yandex.ru/images/search?viewport=wide&amp;text=%D0%BA%D0%B0%D1%80%D1%82%D0%B8%D0%BD%D0%BA%D0%B8%20%D0%90%20%D0%9F%20%D0%A7%D0%B5%D1%85%D0%BE%D0%B2%D0%B0&amp;img_url=http://www.pravmir.ru/wp-content/uploads/2011/02/67115795_tonnel.gif.jpg&amp;pos=6&amp;uinfo=sw-1366-sh-768-ww-1349-wh-673-pd-1-wp-16x9_1366x768&amp;rpt=simage&amp;_=1420646457827&amp;pin=1" TargetMode="External"/><Relationship Id="rId9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razorpix.ru/s/9/risunok_azhirnov_passazhirskiy_samolet_kb_tupoleva_aeroflot_sssr_2048x1141.jpg&amp;pos=13&amp;uinfo=sw-1366-sh-768-ww-1349-wh-673-pd-1-wp-16x9_1366x768&amp;rpt=simage&amp;_=1420646598200&amp;pin=1" TargetMode="External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topwar.ru/uploads/posts/2010-11/1289496047_998_1234960555_full.jpg&amp;pos=5&amp;uinfo=sw-1366-sh-768-ww-1349-wh-673-pd-1-wp-16x9_1366x768&amp;rpt=simage&amp;_=1420646598200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sdelanounas.ru/i/c/z/czAxOS5yYWRpa2FsLnJ1L2k2MzAvMTMwNi9iNS85YzljMjhjMTUzNmYuanBnP19faWQ9MzQ4NzM=.jpg&amp;pos=4&amp;uinfo=sw-1366-sh-768-ww-1349-wh-673-pd-1-wp-16x9_1366x768&amp;rpt=simage&amp;_=1420646598200&amp;pin=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82.jpeg"/><Relationship Id="rId10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www.tupolev.ru/files/core/istoria/samolety/samolety_tekst/027_b_1.jpg&amp;pos=12&amp;uinfo=sw-1366-sh-768-ww-1349-wh-673-pd-1-wp-16x9_1366x768&amp;rpt=simage&amp;_=1420646598200&amp;pin=1" TargetMode="External"/><Relationship Id="rId4" Type="http://schemas.openxmlformats.org/officeDocument/2006/relationships/hyperlink" Target="http://yandex.ru/images/search?viewport=wide&amp;text=%D0%BA%D0%B0%D1%80%D1%82%D0%B8%D0%BD%D0%BA%D0%B8%20%D0%90.%D0%90.%20%D0%A2%D1%83%D0%BF%D0%BE%D0%BB%D0%B5%D0%B2%D0%B0%20%D0%B8%20%D1%81%D0%B0%D0%BC%D0%BE%D0%BB%D0%B5%D1%82%D0%B0&amp;img_url=http://sfw.so/uploads/posts/2013-02/1362058808_tupolev-tu-104b.jpg&amp;pos=7&amp;uinfo=sw-1366-sh-768-ww-1349-wh-673-pd-1-wp-16x9_1366x768&amp;rpt=simage&amp;_=1420646598200&amp;pin=1" TargetMode="External"/><Relationship Id="rId9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8.jpeg"/><Relationship Id="rId2" Type="http://schemas.openxmlformats.org/officeDocument/2006/relationships/hyperlink" Target="http://yandex.ru/images/search?viewport=wide&amp;text=%D0%BA%D0%B0%D1%80%D1%82%D0%B8%D0%BD%D0%BA%D0%B8%20%D0%A4.%20%D0%A8%D0%BE%D0%BF%D0%B5%D0%BD%D0%B0&amp;img_url=http://to-name.ru/images/biography/shopen-friderik.jpg&amp;pos=6&amp;uinfo=sw-1366-sh-768-ww-1349-wh-673-pd-1-wp-16x9_1366x768&amp;rpt=simage&amp;_=1420646751851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://www.peoples.ru/art/music/composer/chopin/chopin_200911192126383.jpg&amp;uinfo=sw-1366-sh-768-ww-1349-wh-673-pd-1-wp-16x9_1366x768&amp;_=1420646761833&amp;viewport=wide&amp;p=1&amp;text=%D0%BA%D0%B0%D1%80%D1%82%D0%B8%D0%BD%D0%BA%D0%B8%20%D0%A4.%20%D0%A8%D0%BE%D0%BF%D0%B5%D0%BD%D0%B0&amp;pos=38&amp;rpt=simage&amp;pin=1" TargetMode="External"/><Relationship Id="rId5" Type="http://schemas.openxmlformats.org/officeDocument/2006/relationships/image" Target="../media/image87.jpeg"/><Relationship Id="rId4" Type="http://schemas.openxmlformats.org/officeDocument/2006/relationships/hyperlink" Target="http://yandex.ru/images/search?viewport=wide&amp;text=%D0%BA%D0%B0%D1%80%D1%82%D0%B8%D0%BD%D0%BA%D0%B8%20%D0%A4.%20%D0%A8%D0%BE%D0%BF%D0%B5%D0%BD%D0%B0&amp;img_url=http://img1.liveinternet.ru/images/attach/c/1/54/805/54805351_40351533_shopen.jpg&amp;pos=3&amp;uinfo=sw-1366-sh-768-ww-1349-wh-673-pd-1-wp-16x9_1366x768&amp;rpt=simage&amp;_=1420646751851&amp;pin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viewport=wide&amp;text=%D0%BA%D0%B0%D1%80%D1%82%D0%B8%D0%BD%D0%BA%D0%B8%20%D0%9D%D0%B8%D0%BA%D0%BE%D0%BB%D0%B0%D1%8F%20II%20%D0%B8%20%D0%B5%D0%B3%D0%BE%20%D1%81%D0%B5%D0%BC%D1%8C%D0%B8&amp;img_url=http://www.fresher.ru/manager_content/images/chastnaya-zhizn-carskoj-semi/6.jpg&amp;pos=8&amp;uinfo=sw-1366-sh-768-ww-1349-wh-673-pd-1-wp-16x9_1366x768&amp;rpt=simage&amp;_=1420646944517&amp;pin=1" TargetMode="External"/><Relationship Id="rId13" Type="http://schemas.openxmlformats.org/officeDocument/2006/relationships/image" Target="../media/image94.jpeg"/><Relationship Id="rId3" Type="http://schemas.openxmlformats.org/officeDocument/2006/relationships/image" Target="../media/image19.jpeg"/><Relationship Id="rId7" Type="http://schemas.openxmlformats.org/officeDocument/2006/relationships/image" Target="../media/image91.jpeg"/><Relationship Id="rId12" Type="http://schemas.openxmlformats.org/officeDocument/2006/relationships/hyperlink" Target="http://yandex.ru/images/search?img_url=http://www.territa.ru/_ph/213/2/85486444.jpg&amp;uinfo=sw-1366-sh-768-ww-1349-wh-673-pd-1-wp-16x9_1366x768&amp;_=1420646959907&amp;viewport=wide&amp;p=1&amp;text=%D0%BA%D0%B0%D1%80%D1%82%D0%B8%D0%BD%D0%BA%D0%B8%20%D0%9D%D0%B8%D0%BA%D0%BE%D0%BB%D0%B0%D1%8F%20II%20%D0%B8%20%D0%B5%D0%B3%D0%BE%20%D1%81%D0%B5%D0%BC%D1%8C%D0%B8&amp;pos=36&amp;rpt=simage&amp;pin=1" TargetMode="External"/><Relationship Id="rId2" Type="http://schemas.openxmlformats.org/officeDocument/2006/relationships/hyperlink" Target="http://yandex.ru/images/search?viewport=wide&amp;text=%D0%BA%D0%B0%D1%80%D1%82%D0%B8%D0%BD%D0%BA%D0%B8%20%D0%9D%D0%B8%D0%BA%D0%BE%D0%BB%D0%B0%D1%8F%20II%20%D0%B8%20%D0%B5%D0%B3%D0%BE%20%D1%81%D0%B5%D0%BC%D1%8C%D0%B8&amp;img_url=http://img-fotki.yandex.ru/get/6313/121447594.11a/0_8c666_99253c99_XXL.jpg&amp;pos=15&amp;uinfo=sw-1366-sh-768-ww-1349-wh-673-pd-1-wp-16x9_1366x768&amp;rpt=simage&amp;_=1420646944517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images/search?img_url=http://yaka.moy.su/_ph/12/1/146974652.jpg&amp;uinfo=sw-1366-sh-768-ww-1349-wh-673-pd-1-wp-16x9_1366x768&amp;_=1420646959907&amp;viewport=wide&amp;p=1&amp;text=%D0%BA%D0%B0%D1%80%D1%82%D0%B8%D0%BD%D0%BA%D0%B8%20%D0%9D%D0%B8%D0%BA%D0%BE%D0%BB%D0%B0%D1%8F%20II%20%D0%B8%20%D0%B5%D0%B3%D0%BE%20%D1%81%D0%B5%D0%BC%D1%8C%D0%B8&amp;pos=35&amp;rpt=simage&amp;pin=1" TargetMode="External"/><Relationship Id="rId11" Type="http://schemas.openxmlformats.org/officeDocument/2006/relationships/image" Target="../media/image93.jpeg"/><Relationship Id="rId5" Type="http://schemas.openxmlformats.org/officeDocument/2006/relationships/image" Target="../media/image90.jpeg"/><Relationship Id="rId10" Type="http://schemas.openxmlformats.org/officeDocument/2006/relationships/hyperlink" Target="http://yandex.ru/images/search?viewport=wide&amp;text=%D0%BA%D0%B0%D1%80%D1%82%D0%B8%D0%BD%D0%BA%D0%B8%20%D0%9D%D0%B8%D0%BA%D0%BE%D0%BB%D0%B0%D1%8F%20II%20%D0%B8%20%D0%B5%D0%B3%D0%BE%20%D1%81%D0%B5%D0%BC%D1%8C%D0%B8&amp;img_url=http://i051.radikal.ru/1012/6d/5354a8590a02t.jpg&amp;pos=5&amp;uinfo=sw-1366-sh-768-ww-1349-wh-673-pd-1-wp-16x9_1366x768&amp;rpt=simage&amp;_=1420646944517&amp;pin=1" TargetMode="External"/><Relationship Id="rId4" Type="http://schemas.openxmlformats.org/officeDocument/2006/relationships/hyperlink" Target="http://yandex.ru/images/search?viewport=wide&amp;text=%D0%BA%D0%B0%D1%80%D1%82%D0%B8%D0%BD%D0%BA%D0%B8%20%D0%9D%D0%B8%D0%BA%D0%BE%D0%BB%D0%B0%D1%8F%20II%20%D0%B8%20%D0%B5%D0%B3%D0%BE%20%D1%81%D0%B5%D0%BC%D1%8C%D0%B8&amp;img_url=http://rusk.ru/images/2007/5837.jpg&amp;pos=0&amp;uinfo=sw-1366-sh-768-ww-1349-wh-673-pd-1-wp-16x9_1366x768&amp;rpt=simage&amp;_=1420646944517&amp;pin=1" TargetMode="External"/><Relationship Id="rId9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052736"/>
            <a:ext cx="6192688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7A0000"/>
                </a:solidFill>
                <a:latin typeface="Georgia" pitchFamily="18" charset="0"/>
              </a:rPr>
              <a:t>Доли.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7A0000"/>
                </a:solidFill>
                <a:latin typeface="Georgia" pitchFamily="18" charset="0"/>
              </a:rPr>
              <a:t>Обыкновенные дроби</a:t>
            </a:r>
            <a:endParaRPr lang="ru-RU" sz="4000" b="1" i="1" dirty="0">
              <a:solidFill>
                <a:srgbClr val="7A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437112"/>
            <a:ext cx="5796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1236"/>
                </a:solidFill>
                <a:latin typeface="Georgia" pitchFamily="18" charset="0"/>
              </a:rPr>
              <a:t>«Предмет математики настолько серьезен, что полезно не упускать случая  сделать его  немного занимательным»</a:t>
            </a:r>
          </a:p>
          <a:p>
            <a:pPr algn="r"/>
            <a:r>
              <a:rPr lang="ru-RU" sz="2000" b="1" i="1" dirty="0" smtClean="0">
                <a:solidFill>
                  <a:srgbClr val="001236"/>
                </a:solidFill>
                <a:latin typeface="Georgia" pitchFamily="18" charset="0"/>
              </a:rPr>
              <a:t>Б. Паскаль</a:t>
            </a:r>
            <a:endParaRPr lang="ru-RU" sz="2000" b="1" i="1" dirty="0">
              <a:solidFill>
                <a:srgbClr val="00123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F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-1"/>
            <a:ext cx="4860032" cy="689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1700808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Georgia" pitchFamily="18" charset="0"/>
              </a:rPr>
              <a:t>Район  Дубай  Марина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r>
              <a:rPr lang="ru-RU" sz="2500" dirty="0" smtClean="0">
                <a:latin typeface="Georgia" pitchFamily="18" charset="0"/>
              </a:rPr>
              <a:t>Дубай. Объединенные Арабские Эмираты</a:t>
            </a:r>
            <a:endParaRPr lang="ru-RU" sz="2500" dirty="0">
              <a:latin typeface="Georgia" pitchFamily="18" charset="0"/>
            </a:endParaRPr>
          </a:p>
        </p:txBody>
      </p:sp>
      <p:sp>
        <p:nvSpPr>
          <p:cNvPr id="6" name="Стрелка вправо 5">
            <a:hlinkClick r:id="rId3" action="ppaction://hlinkpres?slideindex=1&amp;slidetitle="/>
          </p:cNvPr>
          <p:cNvSpPr/>
          <p:nvPr/>
        </p:nvSpPr>
        <p:spPr>
          <a:xfrm>
            <a:off x="8172400" y="623731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st-43034-121159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35696" y="908720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002060"/>
                </a:solidFill>
                <a:latin typeface="Georgia" pitchFamily="18" charset="0"/>
              </a:rPr>
              <a:t>Командная игра</a:t>
            </a:r>
          </a:p>
          <a:p>
            <a:pPr algn="ctr">
              <a:lnSpc>
                <a:spcPct val="150000"/>
              </a:lnSpc>
            </a:pPr>
            <a:endParaRPr lang="ru-RU" sz="2500" b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«Календарь памятных дат»</a:t>
            </a:r>
            <a:endParaRPr lang="ru-RU" sz="45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348880"/>
            <a:ext cx="691276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i="1" dirty="0" smtClean="0">
                <a:solidFill>
                  <a:srgbClr val="C00000"/>
                </a:solidFill>
                <a:latin typeface="Georgia" pitchFamily="18" charset="0"/>
              </a:rPr>
              <a:t>Календарь памятных</a:t>
            </a:r>
          </a:p>
          <a:p>
            <a:pPr algn="ctr"/>
            <a:r>
              <a:rPr lang="ru-RU" sz="5300" b="1" i="1" dirty="0" smtClean="0">
                <a:solidFill>
                  <a:srgbClr val="C00000"/>
                </a:solidFill>
                <a:latin typeface="Georgia" pitchFamily="18" charset="0"/>
              </a:rPr>
              <a:t> дат</a:t>
            </a:r>
            <a:endParaRPr lang="ru-RU" sz="53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Рисунок 5" descr="http://im2-tub-ru.yandex.net/i?id=6ebcf4cff077469f68660bd729067bbc-112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241176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6650046975d3800772ec7f9a8b8d424c-102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187220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7a2274d6d28348aa964c932dc2ff2d40-18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202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0-tub-ru.yandex.net/i?id=f034b279204f79fafbe629df8b62d288-112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57192"/>
            <a:ext cx="133164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1-tub-ru.yandex.net/i?id=46b9fa645d2105875c3c7ce0bc1bc6a2-70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916832"/>
            <a:ext cx="13316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1-tub-ru.yandex.net/i?id=99cd68e32e6582382a3e6e55fe5220c2-46-144&amp;n=21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0"/>
            <a:ext cx="233975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3-tub-ru.yandex.net/i?id=73c18b1869bf8cc242e1859c6bdd20ca-115-144&amp;n=21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573016"/>
            <a:ext cx="13316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0-tub-ru.yandex.net/i?id=4b486186a95045c1d519f86ed491e89d-75-144&amp;n=21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3928" y="5157192"/>
            <a:ext cx="26642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2-tub-ru.yandex.net/i?id=cf9395323afb3441021501f6ab3ba0b3-02-144&amp;n=21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59632" y="5157192"/>
            <a:ext cx="26642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2-tub-ru.yandex.net/i?id=da462637b9b2d684b60cebe98ca45342-58-144&amp;n=21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740352" y="1916832"/>
            <a:ext cx="14036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0-tub-ru.yandex.net/i?id=6730cef044a5c9b517d17a3027efa85c-23-144&amp;n=21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0352" y="3573016"/>
            <a:ext cx="14036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1-tub-ru.yandex.net/i?id=53fe5d3760bd81de953528c89f769f44-16-144&amp;n=21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88224" y="5157192"/>
            <a:ext cx="25557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80728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вы узнаете эту дату, если  найдете   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числа 125</a:t>
            </a:r>
            <a:endParaRPr lang="ru-RU" sz="3500" i="1" dirty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780928"/>
            <a:ext cx="228600" cy="9239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5743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– 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летие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 «СОШ №5»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5" name="Picture 5" descr="C:\Users\CG\Desktop\ФОТО ШКОЛА\новый год\IMG_4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864717" cy="3456384"/>
          </a:xfrm>
          <a:prstGeom prst="rect">
            <a:avLst/>
          </a:prstGeom>
          <a:noFill/>
        </p:spPr>
      </p:pic>
      <p:pic>
        <p:nvPicPr>
          <p:cNvPr id="15367" name="Picture 7" descr="C:\Users\CG\Desktop\ФОТО ШКОЛА\новый год\IMG_4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</p:spPr>
      </p:pic>
      <p:pic>
        <p:nvPicPr>
          <p:cNvPr id="15368" name="Picture 8" descr="C:\Users\CG\Desktop\ФОТО ШКОЛА\новый год\IMG_4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</p:spPr>
      </p:pic>
      <p:pic>
        <p:nvPicPr>
          <p:cNvPr id="15" name="Picture 2" descr="C:\Users\CG\Desktop\ФОТО ШКОЛА\Осенний бал 2014\IMG_4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9688"/>
            <a:ext cx="3744418" cy="2808312"/>
          </a:xfrm>
          <a:prstGeom prst="rect">
            <a:avLst/>
          </a:prstGeom>
          <a:noFill/>
        </p:spPr>
      </p:pic>
      <p:pic>
        <p:nvPicPr>
          <p:cNvPr id="18" name="Picture 9" descr="C:\Users\CG\Desktop\ФОТО ШКОЛА\Осенний бал 2014\IMG_4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990" y="3356992"/>
            <a:ext cx="4668010" cy="3501008"/>
          </a:xfrm>
          <a:prstGeom prst="rect">
            <a:avLst/>
          </a:prstGeom>
          <a:noFill/>
        </p:spPr>
      </p:pic>
      <p:pic>
        <p:nvPicPr>
          <p:cNvPr id="19" name="Picture 4" descr="C:\Users\CG\Desktop\ФОТО ШКОЛА\Осенний бал 2014\IMG_4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5" y="2204864"/>
            <a:ext cx="3635896" cy="3629612"/>
          </a:xfrm>
          <a:prstGeom prst="rect">
            <a:avLst/>
          </a:prstGeom>
          <a:noFill/>
        </p:spPr>
      </p:pic>
      <p:pic>
        <p:nvPicPr>
          <p:cNvPr id="20" name="Picture 6" descr="C:\Users\CG\Desktop\ФОТО ШКОЛА\новый год\IMG_418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988840"/>
            <a:ext cx="697226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80728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чтобы найти эту дату, нужно найти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числа 220 </a:t>
            </a:r>
            <a:endParaRPr lang="ru-RU" sz="3500" i="1" dirty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780928"/>
            <a:ext cx="457200" cy="9239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F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15 октября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200 лет </a:t>
            </a:r>
            <a:r>
              <a:rPr lang="ru-RU" sz="3000" dirty="0" smtClean="0">
                <a:latin typeface="Georgia" pitchFamily="18" charset="0"/>
              </a:rPr>
              <a:t>со дня рождения поэта, писателя, драматурга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Georgia" pitchFamily="18" charset="0"/>
              </a:rPr>
              <a:t>Михаила Юрьевича Лермонтова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 (1814–1841)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3-tub-ru.yandex.net/i?id=696e0cbfdf83c9be0f59047451b8b6d5-0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73c18b1869bf8cc242e1859c6bdd20ca-11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24944"/>
            <a:ext cx="22638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6bc01f8926550ea98af8950455c7aec8-11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4"/>
            <a:ext cx="24482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 20. Чему равно это число?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844824"/>
            <a:ext cx="228600" cy="92392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92696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18 марта -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50 лет </a:t>
            </a:r>
            <a:r>
              <a:rPr lang="ru-RU" sz="3000" dirty="0" smtClean="0">
                <a:latin typeface="Georgia" pitchFamily="18" charset="0"/>
              </a:rPr>
              <a:t>первого выхода в космос советского лётчика космонавта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А. Леонова </a:t>
            </a:r>
            <a:endParaRPr lang="ru-RU" sz="3000" b="1" dirty="0">
              <a:solidFill>
                <a:srgbClr val="9E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im0-tub-ru.yandex.net/i?id=6650046975d3800772ec7f9a8b8d424c-102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e710f11a9e833e7d8ca4249ad0eb134-10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76872"/>
            <a:ext cx="2565315" cy="18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7fb67011a4854956530decdbba55b4f8-127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636912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6ebcf4cff077469f68660bd729067bbc-112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581128"/>
            <a:ext cx="27485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равна  10. Чему равно само число?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844824"/>
            <a:ext cx="457200" cy="9239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692696"/>
            <a:ext cx="432048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800000"/>
                </a:solidFill>
                <a:latin typeface="Georgia" pitchFamily="18" charset="0"/>
              </a:rPr>
              <a:t>«Человек подобен дроби: числитель – это он сам, а знаменатель то, что он о себе  думает. Чем больше знаменатель,  тем меньше дробь»</a:t>
            </a:r>
          </a:p>
          <a:p>
            <a:pPr algn="r"/>
            <a:endParaRPr lang="ru-RU" sz="1200" b="1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r"/>
            <a:endParaRPr lang="ru-RU" sz="1500" b="1" i="1" dirty="0" smtClean="0">
              <a:solidFill>
                <a:srgbClr val="800000"/>
              </a:solidFill>
              <a:latin typeface="Georgia" pitchFamily="18" charset="0"/>
            </a:endParaRPr>
          </a:p>
          <a:p>
            <a:pPr algn="r"/>
            <a:r>
              <a:rPr lang="ru-RU" sz="3000" b="1" i="1" dirty="0" smtClean="0">
                <a:solidFill>
                  <a:srgbClr val="800000"/>
                </a:solidFill>
                <a:latin typeface="Georgia" pitchFamily="18" charset="0"/>
              </a:rPr>
              <a:t>(Л.Н. Толстой)</a:t>
            </a:r>
            <a:endParaRPr lang="ru-RU" sz="3000" b="1" i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08720"/>
            <a:ext cx="23008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58326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21 марта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330 </a:t>
            </a:r>
            <a:r>
              <a:rPr lang="ru-RU" sz="3000" dirty="0" smtClean="0">
                <a:latin typeface="Georgia" pitchFamily="18" charset="0"/>
              </a:rPr>
              <a:t>лет со дня рождения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Иоганна Себастьяна Баха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(1685-1750),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немецкого композитора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3-tub-ru.yandex.net/i?id=f38014636d5970532cb538ef04328bb1-45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ddabd563c1baa69f047094e26e756e74-0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84984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bc991cc50e5fcdcb7dd0c30bff9a89e5-124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284984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058737d8eff47683a0f485a8cc1ac4d8-133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284984"/>
            <a:ext cx="24117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  число можно получить, если найти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 150 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228600" cy="9239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24744"/>
            <a:ext cx="52565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 апреля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210 лет </a:t>
            </a:r>
            <a:r>
              <a:rPr lang="ru-RU" sz="3000" dirty="0" smtClean="0">
                <a:latin typeface="Georgia" pitchFamily="18" charset="0"/>
              </a:rPr>
              <a:t>со дня рождения датского писателя </a:t>
            </a:r>
            <a:r>
              <a:rPr lang="ru-RU" sz="3000" b="1" dirty="0" err="1" smtClean="0">
                <a:solidFill>
                  <a:srgbClr val="9E0000"/>
                </a:solidFill>
                <a:latin typeface="Georgia" pitchFamily="18" charset="0"/>
              </a:rPr>
              <a:t>Ханса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 </a:t>
            </a:r>
            <a:r>
              <a:rPr lang="ru-RU" sz="3000" b="1" dirty="0" err="1" smtClean="0">
                <a:solidFill>
                  <a:srgbClr val="9E0000"/>
                </a:solidFill>
                <a:latin typeface="Georgia" pitchFamily="18" charset="0"/>
              </a:rPr>
              <a:t>Кристиана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 Андерсена </a:t>
            </a:r>
            <a:r>
              <a:rPr lang="ru-RU" sz="3000" dirty="0" smtClean="0">
                <a:latin typeface="Georgia" pitchFamily="18" charset="0"/>
              </a:rPr>
              <a:t>(1805–1875)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1-tub-ru.yandex.net/i?id=3d6185e53bec49f6fac177d9ae13ec41-123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19077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92c2f6f5664be5edc85a728efe059e54-82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f5dfe152bc90b03be0c7d998af7642dc-133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878df1a323aa39fedd8cd8cb0a9727d0-135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149080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3ae519535ae20c7551f7866419999e96-90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0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а это число можно получить, если найти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числа 66. 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01008"/>
            <a:ext cx="457200" cy="9334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7667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000" dirty="0" smtClean="0">
                <a:latin typeface="Georgia" pitchFamily="18" charset="0"/>
              </a:rPr>
              <a:t>9 мая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70 лет </a:t>
            </a:r>
          </a:p>
          <a:p>
            <a:pPr marL="514350" indent="-514350" algn="ctr"/>
            <a:r>
              <a:rPr lang="ru-RU" sz="3000" dirty="0" smtClean="0">
                <a:latin typeface="Georgia" pitchFamily="18" charset="0"/>
              </a:rPr>
              <a:t>Победы в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Великой  Отечественной войне </a:t>
            </a:r>
          </a:p>
          <a:p>
            <a:pPr marL="514350" indent="-514350" algn="ctr"/>
            <a:r>
              <a:rPr lang="ru-RU" sz="3000" dirty="0" smtClean="0">
                <a:latin typeface="Georgia" pitchFamily="18" charset="0"/>
              </a:rPr>
              <a:t>(1941-1945).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0-tub-ru.yandex.net/i?id=4b486186a95045c1d519f86ed491e89d-75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53fe5d3760bd81de953528c89f769f44-16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9289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3e233f446533f838c5276de505ac1ebb-101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492896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37dba80b726fc8cb84bc66ec5a09111d-06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437112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fa1f0a88095a75822692cb2272909be2-41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365104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b8f0309e7b2932d36ebe076631bb9e60-123-144&amp;n=21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443711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96. Чему равно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само число? 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628800"/>
            <a:ext cx="228600" cy="9239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80 лет </a:t>
            </a:r>
            <a:r>
              <a:rPr lang="ru-RU" sz="3000" dirty="0" smtClean="0">
                <a:latin typeface="Georgia" pitchFamily="18" charset="0"/>
              </a:rPr>
              <a:t>со дня рождения советского лётчика-космонавта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Юрия Гагарина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(1934-1968 г.)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2-tub-ru.yandex.net/i?id=7a2274d6d28348aa964c932dc2ff2d40-18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084490c40eb16f3c947227c1b79878cc-142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20888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767487601935e0afdc223b3298ea0bc2-118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20888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7e8badb8ddd6c35eb2fab9546c40fd76-61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509120"/>
            <a:ext cx="259228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4f83ce63e00592eb66afd9fb63241354-79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509120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25. Чему равно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 число? 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700808"/>
            <a:ext cx="457200" cy="9334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20688"/>
            <a:ext cx="6840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27 января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135 лет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со дня рождения писателя и очеркиста </a:t>
            </a:r>
          </a:p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П.П. Бажова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(1879-1950 г.)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1-tub-ru.yandex.net/i?id=77d1d255429238172691f2af130f540a-34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f8dc7814125be5a84746b455d9c01921-120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73016"/>
            <a:ext cx="29538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6730cef044a5c9b517d17a3027efa85c-23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вы найдете это число, если узнаете, чему равно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  45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356992"/>
            <a:ext cx="457200" cy="9334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836712"/>
            <a:ext cx="547260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Georgia" pitchFamily="18" charset="0"/>
              </a:rPr>
              <a:t>Сегодня на уроке:</a:t>
            </a:r>
          </a:p>
          <a:p>
            <a:pPr algn="ctr"/>
            <a:endParaRPr lang="ru-RU" sz="35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проверка домашнего задания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игра «Математическое лото»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 истории обыкновенных дробей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игра «Календарь памятных дат» 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домашнее задание</a:t>
            </a:r>
          </a:p>
          <a:p>
            <a:pPr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рефлексия</a:t>
            </a: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5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795 лет </a:t>
            </a:r>
            <a:r>
              <a:rPr lang="ru-RU" sz="3000" dirty="0" smtClean="0">
                <a:latin typeface="Georgia" pitchFamily="18" charset="0"/>
              </a:rPr>
              <a:t>со времени рождения русского князя, полководца </a:t>
            </a:r>
          </a:p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А.Я. Невского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</a:t>
            </a:r>
            <a:r>
              <a:rPr lang="ru-RU" sz="3000" dirty="0" err="1" smtClean="0">
                <a:latin typeface="Georgia" pitchFamily="18" charset="0"/>
              </a:rPr>
              <a:t>ок</a:t>
            </a:r>
            <a:r>
              <a:rPr lang="ru-RU" sz="3000" dirty="0" smtClean="0">
                <a:latin typeface="Georgia" pitchFamily="18" charset="0"/>
              </a:rPr>
              <a:t>. 1220-1263)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1-tub-ru.yandex.net/i?id=0a9e052493d633b7dc7356a07af92811-74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c50ccd1b72e78baa27f9d1215b8cd771-37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348880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f034b279204f79fafbe629df8b62d288-112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581128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622f8b9c7863111b67347b80b2c016d3-120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581128"/>
            <a:ext cx="23042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 40. Найдите это число.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00808"/>
            <a:ext cx="685800" cy="923925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341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635 лет </a:t>
            </a:r>
            <a:r>
              <a:rPr lang="ru-RU" sz="3000" dirty="0" smtClean="0">
                <a:latin typeface="Georgia" pitchFamily="18" charset="0"/>
              </a:rPr>
              <a:t> Куликовской битве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 (1380)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3" name="Рисунок 2" descr="http://im3-tub-ru.yandex.net/i?id=e2f522d4121bbf636aed2276befc0414-98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1-tub-ru.yandex.net/i?id=3e6cf80b83793b10c199b040bbf766a2-131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060848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cf9395323afb3441021501f6ab3ba0b3-02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060848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b775fdb7a6a76c4da82a43b39a61cad5-55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09120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93b4f3db021440f6a7e1432b34166c3b-130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443711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c3fccdd92da1a329ae980bc0785f18cf-35-144&amp;n=21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4509120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980728"/>
            <a:ext cx="5904656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если найти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 числа 30, то вы узнаете эту дату 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916832"/>
            <a:ext cx="228600" cy="9239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76672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135 лет </a:t>
            </a:r>
            <a:r>
              <a:rPr lang="ru-RU" sz="3000" dirty="0" smtClean="0">
                <a:latin typeface="Georgia" pitchFamily="18" charset="0"/>
              </a:rPr>
              <a:t>со времени создания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первого трамвая </a:t>
            </a:r>
            <a:r>
              <a:rPr lang="ru-RU" sz="3000" dirty="0" smtClean="0">
                <a:latin typeface="Georgia" pitchFamily="18" charset="0"/>
              </a:rPr>
              <a:t>в России (1880)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2-tub-ru.yandex.net/i?id=df69f19cf740da32615447fa26f3bddc-119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66c7e90c0a45ba5c7418fcf683975d54-102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2902496" cy="19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9b3a01ccd15a3e67f2ba1686fb6c8992-91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276872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233c17eec82ce04eb235428b1ff8e855-40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725144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e74cf604a7bb459caa9e23c1df2eb7a8-39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725144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 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250. Найдите это число.</a:t>
            </a:r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276872"/>
            <a:ext cx="457200" cy="93345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29 января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155 лет </a:t>
            </a:r>
            <a:r>
              <a:rPr lang="ru-RU" sz="3000" dirty="0" smtClean="0">
                <a:latin typeface="Georgia" pitchFamily="18" charset="0"/>
              </a:rPr>
              <a:t>со дня рождения писателя </a:t>
            </a:r>
          </a:p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А.П. Чехова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(1860—1904)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3-tub-ru.yandex.net/i?id=0686c967d120f5fad7239843e6d0369e-134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99e41e3f6ab835968181ca1d1f716941-132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149080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30de88f0163e7dc0bd451e1447a47426-54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149080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46b9fa645d2105875c3c7ce0bc1bc6a2-70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052736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 этого числа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равно 42. Какое это число?</a:t>
            </a:r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348880"/>
            <a:ext cx="457200" cy="92392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54543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20 мая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90 лет </a:t>
            </a:r>
            <a:r>
              <a:rPr lang="ru-RU" sz="3000" dirty="0" smtClean="0">
                <a:latin typeface="Georgia" pitchFamily="18" charset="0"/>
              </a:rPr>
              <a:t>со дня рождения </a:t>
            </a:r>
          </a:p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Алексея Андреевича Туполева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(1925-2001)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1-tub-ru.yandex.net/i?id=97ca361adc1cae5c29c43cbd2f37c57f-60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e3a9f384d5b92141e1940619c269585d-8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2592288" cy="17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afcf44a2ee6b2279cc37614d7e8e0060-110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708920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5f9188c8f7229f7c3582dda1ad094c29-63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79715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99cd68e32e6582382a3e6e55fe5220c2-46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797152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эта дата получится, если найти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числа 60.</a:t>
            </a:r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068960"/>
            <a:ext cx="457200" cy="923925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Проверка домашнего задания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340768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№ 989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 18 </a:t>
            </a:r>
            <a:r>
              <a:rPr lang="ru-RU" sz="2400" b="1" dirty="0" smtClean="0"/>
              <a:t>∙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= 36;    б)  27  </a:t>
            </a:r>
            <a:r>
              <a:rPr lang="ru-RU" sz="2400" b="1" dirty="0" smtClean="0"/>
              <a:t>∙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  = 81;    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 60 </a:t>
            </a:r>
            <a:r>
              <a:rPr lang="ru-RU" sz="2400" b="1" dirty="0" smtClean="0"/>
              <a:t>: </a:t>
            </a:r>
            <a:r>
              <a:rPr lang="ru-RU" sz="2200" dirty="0" smtClean="0"/>
              <a:t>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/>
              <a:t>∙  </a:t>
            </a:r>
            <a:r>
              <a:rPr lang="ru-RU" sz="2200" dirty="0" smtClean="0"/>
              <a:t>4 = 80</a:t>
            </a:r>
          </a:p>
          <a:p>
            <a:endParaRPr lang="ru-RU" sz="1600" dirty="0" smtClean="0"/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№ 1030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933056"/>
            <a:ext cx="6029325" cy="619125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797152"/>
            <a:ext cx="2171700" cy="61912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80975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22 февраля -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205 лет </a:t>
            </a:r>
            <a:r>
              <a:rPr lang="ru-RU" sz="3000" dirty="0" smtClean="0">
                <a:latin typeface="Georgia" pitchFamily="18" charset="0"/>
              </a:rPr>
              <a:t>со дня рождения </a:t>
            </a:r>
          </a:p>
          <a:p>
            <a:pPr algn="ctr"/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Фредерика Шопена </a:t>
            </a:r>
            <a:r>
              <a:rPr lang="ru-RU" sz="3000" dirty="0" smtClean="0">
                <a:latin typeface="Georgia" pitchFamily="18" charset="0"/>
              </a:rPr>
              <a:t>(1810-1849),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 польского  композитора, пианиста.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3-tub-ru.yandex.net/i?id=64bedde4cccd3194cf2e92d8e5e87572-76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c8c807475a94a6b099e3061f074a95bc-26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01008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45285a7c682a49bf077cc4551fb850c5-04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501008"/>
            <a:ext cx="1944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268760"/>
            <a:ext cx="5904656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i="1" dirty="0" smtClean="0">
                <a:latin typeface="Georgia" pitchFamily="18" charset="0"/>
              </a:rPr>
              <a:t>Задача</a:t>
            </a:r>
          </a:p>
          <a:p>
            <a:pPr algn="ctr"/>
            <a:endParaRPr lang="ru-RU" sz="2500" i="1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вычислив, чему равно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от числа 84, </a:t>
            </a:r>
          </a:p>
          <a:p>
            <a:pPr algn="ctr">
              <a:lnSpc>
                <a:spcPct val="150000"/>
              </a:lnSpc>
            </a:pPr>
            <a:r>
              <a:rPr lang="ru-RU" sz="3500" i="1" dirty="0" smtClean="0">
                <a:latin typeface="Georgia" pitchFamily="18" charset="0"/>
              </a:rPr>
              <a:t>вы узнаете дату </a:t>
            </a:r>
            <a:endParaRPr lang="ru-RU" sz="2500" i="1" dirty="0" smtClean="0">
              <a:latin typeface="Georg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068960"/>
            <a:ext cx="457200" cy="92392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Georgia" pitchFamily="18" charset="0"/>
              </a:rPr>
              <a:t>2 ноября –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120 лет </a:t>
            </a:r>
            <a:r>
              <a:rPr lang="ru-RU" sz="3000" dirty="0" smtClean="0">
                <a:latin typeface="Georgia" pitchFamily="18" charset="0"/>
              </a:rPr>
              <a:t>назад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(21 октября [2 ноября] 1894 — 2 [15] марта 1917) </a:t>
            </a:r>
          </a:p>
          <a:p>
            <a:pPr algn="ctr"/>
            <a:r>
              <a:rPr lang="ru-RU" sz="3000" dirty="0" smtClean="0">
                <a:latin typeface="Georgia" pitchFamily="18" charset="0"/>
              </a:rPr>
              <a:t>на престол вступил в России последний император </a:t>
            </a:r>
            <a:r>
              <a:rPr lang="ru-RU" sz="3000" b="1" dirty="0" smtClean="0">
                <a:solidFill>
                  <a:srgbClr val="9E0000"/>
                </a:solidFill>
                <a:latin typeface="Georgia" pitchFamily="18" charset="0"/>
              </a:rPr>
              <a:t>Николай II </a:t>
            </a:r>
            <a:r>
              <a:rPr lang="ru-RU" sz="3000" dirty="0" smtClean="0">
                <a:latin typeface="Georgia" pitchFamily="18" charset="0"/>
              </a:rPr>
              <a:t>(1868-1918). </a:t>
            </a:r>
            <a:endParaRPr lang="ru-RU" sz="3000" dirty="0">
              <a:latin typeface="Georgia" pitchFamily="18" charset="0"/>
            </a:endParaRPr>
          </a:p>
        </p:txBody>
      </p:sp>
      <p:pic>
        <p:nvPicPr>
          <p:cNvPr id="5" name="Рисунок 4" descr="http://im2-tub-ru.yandex.net/i?id=da462637b9b2d684b60cebe98ca45342-58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4b0f1b99cdefb5b4f6cc94d8d2399d9f-135-144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a4dedb81b8a7911f4cad99dce30ce17b-120-144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348880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52cd6cfe7334080b5938e6d830865162-82-144&amp;n=21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509120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12ba1eb5102081fc919fbcfa6cdcd766-18-144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4509120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017f4be72087abc18887d474cf47dbe1-129-144&amp;n=21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4581128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ost-43034-12115987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4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66967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</a:t>
            </a:r>
            <a:endParaRPr lang="ru-RU" sz="45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564904"/>
            <a:ext cx="4968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стр. 160   № 1032,   № 1028</a:t>
            </a:r>
          </a:p>
          <a:p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4104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Рефлексия</a:t>
            </a:r>
            <a:endParaRPr lang="ru-RU" sz="45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556792"/>
            <a:ext cx="5760640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1236"/>
                </a:solidFill>
                <a:latin typeface="Georgia" pitchFamily="18" charset="0"/>
              </a:rPr>
              <a:t>Понравился ли вам урок?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500" b="1" dirty="0" smtClean="0">
              <a:solidFill>
                <a:srgbClr val="001236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1236"/>
                </a:solidFill>
                <a:latin typeface="Georgia" pitchFamily="18" charset="0"/>
              </a:rPr>
              <a:t>Что вам больше всего  запомнилось на уроке?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500" b="1" dirty="0" smtClean="0">
              <a:solidFill>
                <a:srgbClr val="001236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1236"/>
                </a:solidFill>
                <a:latin typeface="Georgia" pitchFamily="18" charset="0"/>
              </a:rPr>
              <a:t>Что вызвало затруднения?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500" b="1" dirty="0" smtClean="0">
              <a:solidFill>
                <a:srgbClr val="001236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500" b="1" dirty="0">
              <a:solidFill>
                <a:srgbClr val="001236"/>
              </a:solidFill>
              <a:latin typeface="Georgia" pitchFamily="18" charset="0"/>
            </a:endParaRPr>
          </a:p>
        </p:txBody>
      </p:sp>
      <p:pic>
        <p:nvPicPr>
          <p:cNvPr id="7" name="Picture 10" descr="8з8з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975" y="4718050"/>
            <a:ext cx="23590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5760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 smtClean="0">
                <a:solidFill>
                  <a:srgbClr val="C00000"/>
                </a:solidFill>
                <a:latin typeface="Georgia" pitchFamily="18" charset="0"/>
              </a:rPr>
              <a:t>Домашнее  задание</a:t>
            </a:r>
            <a:endParaRPr lang="ru-RU" sz="35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132856"/>
            <a:ext cx="5040560" cy="179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000" b="1" dirty="0" smtClean="0">
                <a:solidFill>
                  <a:srgbClr val="001236"/>
                </a:solidFill>
                <a:latin typeface="Georgia" pitchFamily="18" charset="0"/>
              </a:rPr>
              <a:t>стр.</a:t>
            </a:r>
          </a:p>
          <a:p>
            <a:pPr>
              <a:lnSpc>
                <a:spcPct val="200000"/>
              </a:lnSpc>
            </a:pPr>
            <a:r>
              <a:rPr lang="ru-RU" sz="3000" b="1" dirty="0" smtClean="0">
                <a:solidFill>
                  <a:srgbClr val="001236"/>
                </a:solidFill>
                <a:latin typeface="Georgia" pitchFamily="18" charset="0"/>
              </a:rPr>
              <a:t>№ </a:t>
            </a:r>
            <a:endParaRPr lang="ru-RU" sz="3000" b="1" dirty="0">
              <a:solidFill>
                <a:srgbClr val="001236"/>
              </a:solidFill>
              <a:latin typeface="Georgia" pitchFamily="18" charset="0"/>
            </a:endParaRPr>
          </a:p>
        </p:txBody>
      </p:sp>
      <p:pic>
        <p:nvPicPr>
          <p:cNvPr id="7" name="Picture 5" descr="post-43034-121159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6" y="1916832"/>
            <a:ext cx="5328592" cy="204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  <a:endParaRPr lang="ru-RU" sz="45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st-43034-1211598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052736"/>
            <a:ext cx="5904656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2060"/>
                </a:solidFill>
                <a:latin typeface="Georgia" pitchFamily="18" charset="0"/>
              </a:rPr>
              <a:t>Математическое лото</a:t>
            </a:r>
          </a:p>
          <a:p>
            <a:pPr algn="ctr">
              <a:lnSpc>
                <a:spcPct val="150000"/>
              </a:lnSpc>
            </a:pPr>
            <a:endParaRPr lang="ru-RU" sz="15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</a:rPr>
              <a:t>Великие города мира</a:t>
            </a:r>
            <a:r>
              <a:rPr lang="ru-RU" sz="4500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sz="45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878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1916832"/>
            <a:ext cx="35283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Georgia" pitchFamily="18" charset="0"/>
              </a:rPr>
              <a:t>Терраса </a:t>
            </a:r>
            <a:r>
              <a:rPr lang="ru-RU" sz="2500" i="1" dirty="0" err="1" smtClean="0">
                <a:latin typeface="Georgia" pitchFamily="18" charset="0"/>
              </a:rPr>
              <a:t>Брюля</a:t>
            </a:r>
            <a:r>
              <a:rPr lang="ru-RU" sz="2500" i="1" dirty="0" smtClean="0">
                <a:latin typeface="Georgia" pitchFamily="18" charset="0"/>
              </a:rPr>
              <a:t> и церковь Богородицы.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r>
              <a:rPr lang="ru-RU" sz="2500" dirty="0" smtClean="0">
                <a:latin typeface="Georgia" pitchFamily="18" charset="0"/>
              </a:rPr>
              <a:t>Дрезден. Германия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32040" cy="692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1700808"/>
            <a:ext cx="35283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Georgia" pitchFamily="18" charset="0"/>
              </a:rPr>
              <a:t>Вид на Вестминстерский дворец и часовую башню Елизаветы (Биг-Бен)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r>
              <a:rPr lang="ru-RU" sz="2500" dirty="0" smtClean="0">
                <a:latin typeface="Georgia" pitchFamily="18" charset="0"/>
              </a:rPr>
              <a:t>Лондон. Великобритания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5608" y="1916832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Georgia" pitchFamily="18" charset="0"/>
              </a:rPr>
              <a:t>Вид на Тынский храм и Староместскую площадь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r>
              <a:rPr lang="ru-RU" sz="2500" dirty="0" smtClean="0">
                <a:latin typeface="Georgia" pitchFamily="18" charset="0"/>
              </a:rPr>
              <a:t>Прага. Чехия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621</Words>
  <Application>Microsoft Office PowerPoint</Application>
  <PresentationFormat>Экран (4:3)</PresentationFormat>
  <Paragraphs>166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CG</dc:creator>
  <cp:lastModifiedBy>CG</cp:lastModifiedBy>
  <cp:revision>47</cp:revision>
  <dcterms:created xsi:type="dcterms:W3CDTF">2015-01-07T19:47:00Z</dcterms:created>
  <dcterms:modified xsi:type="dcterms:W3CDTF">2015-06-24T09:17:42Z</dcterms:modified>
</cp:coreProperties>
</file>