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1F3F-23F0-4E90-A441-F2369592F9C5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9E15-9A1F-41CC-8CB6-1F51E9DC9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6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31F3F-23F0-4E90-A441-F2369592F9C5}" type="datetimeFigureOut">
              <a:rPr lang="ru-RU" smtClean="0"/>
              <a:t>26.06.2015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9E15-9A1F-41CC-8CB6-1F51E9DC9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1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</a:rPr>
              <a:t>ГБПОУ Арзамасский коммерческо-технический техникум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4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>Привлекательны ли разнородные вывески на фасаде </a:t>
            </a:r>
            <a:br>
              <a:rPr lang="ru-RU" sz="1800" smtClean="0"/>
            </a:br>
            <a:r>
              <a:rPr lang="ru-RU" sz="1800" smtClean="0"/>
              <a:t>исторического здания?</a:t>
            </a:r>
            <a:br>
              <a:rPr lang="ru-RU" sz="1800" smtClean="0"/>
            </a:br>
            <a:r>
              <a:rPr lang="ru-RU" sz="1800" smtClean="0"/>
              <a:t>Предложите Ваше рекламное решение.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</a:rPr>
              <a:t>В чем состоит негатив восприятия данной рекламы для арзамасцев?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4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solidFill>
                  <a:schemeClr val="tx1"/>
                </a:solidFill>
              </a:rPr>
              <a:t>Как воспринимается вывеска в окрестностях  Свято-Николаевского монастыря и Воскресенского Собора ? 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Ваши предложения по улучшению восприятия?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solidFill>
                  <a:schemeClr val="tx1"/>
                </a:solidFill>
              </a:rPr>
              <a:t>Арзамас глазами туристов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solidFill>
                  <a:schemeClr val="tx1"/>
                </a:solidFill>
              </a:rPr>
              <a:t>Пример оформления вывесок на зданиях в г. Коломне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(рекомендация гостей города Арзамаса)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Выскажите Ваше отношение. Что можно дополнить?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3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24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01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9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Оцените восприятие данной рекламы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7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Как воспринимается эта реклама? (март, 2015 год)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Актуальность темы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9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solidFill>
                  <a:schemeClr val="tx1"/>
                </a:solidFill>
              </a:rPr>
              <a:t>Оцените данную рекламную вывеску и имидж фирмы, формируемый этой рекламой.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7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Оцените восприятие данного  сочетания вывески и ландшафта.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4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</a:rPr>
              <a:t>Посмотрите видео-рекламу такси «Арзамас».</a:t>
            </a:r>
            <a:br>
              <a:rPr lang="ru-RU" sz="2800" b="1" smtClean="0">
                <a:solidFill>
                  <a:schemeClr val="bg1"/>
                </a:solidFill>
              </a:rPr>
            </a:br>
            <a:r>
              <a:rPr lang="ru-RU" sz="2800" b="1" smtClean="0">
                <a:solidFill>
                  <a:schemeClr val="bg1"/>
                </a:solidFill>
              </a:rPr>
              <a:t> Оцените следующие моменты</a:t>
            </a:r>
            <a:r>
              <a:rPr lang="ru-RU" sz="3200" b="1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7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6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Реклама</a:t>
            </a:r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7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	</a:t>
            </a:r>
            <a:r>
              <a:rPr lang="ru-RU" sz="2000" smtClean="0">
                <a:solidFill>
                  <a:srgbClr val="FFFF00"/>
                </a:solidFill>
              </a:rPr>
              <a:t>ЦЕЛЬ ИССЛЕДОВАНИЯ: </a:t>
            </a:r>
            <a:br>
              <a:rPr lang="ru-RU" sz="2000" smtClean="0">
                <a:solidFill>
                  <a:srgbClr val="FFFF00"/>
                </a:solidFill>
              </a:rPr>
            </a:br>
            <a:r>
              <a:rPr lang="ru-RU" sz="2000" smtClean="0"/>
              <a:t> </a:t>
            </a:r>
            <a:r>
              <a:rPr lang="ru-RU" sz="2000" b="1" smtClean="0">
                <a:solidFill>
                  <a:schemeClr val="tx1"/>
                </a:solidFill>
              </a:rPr>
              <a:t>выявить проблемы  рекламной деятельности фирм г. Арзамаса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9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8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0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Оцените восприятие данной вывески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3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Арзамас глазами туристов: </a:t>
            </a:r>
            <a:br>
              <a:rPr lang="ru-RU" sz="2400" smtClean="0"/>
            </a:br>
            <a:r>
              <a:rPr lang="ru-RU" sz="2400" smtClean="0"/>
              <a:t>Историческое здание изуродовано вывесками 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Отсутствует единообразие вывесок в Гостином Ряду…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20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Экран (4:3)</PresentationFormat>
  <Paragraphs>17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ГБПОУ Арзамасский коммерческо-технический техникум</vt:lpstr>
      <vt:lpstr>Актуальность темы</vt:lpstr>
      <vt:lpstr>Реклама</vt:lpstr>
      <vt:lpstr> ЦЕЛЬ ИССЛЕДОВАНИЯ:   выявить проблемы  рекламной деятельности фирм г. Арзамаса</vt:lpstr>
      <vt:lpstr>Презентация PowerPoint</vt:lpstr>
      <vt:lpstr>Презентация PowerPoint</vt:lpstr>
      <vt:lpstr>Оцените восприятие данной вывески</vt:lpstr>
      <vt:lpstr>Арзамас глазами туристов:  Историческое здание изуродовано вывесками </vt:lpstr>
      <vt:lpstr>Отсутствует единообразие вывесок в Гостином Ряду…</vt:lpstr>
      <vt:lpstr>Привлекательны ли разнородные вывески на фасаде  исторического здания? Предложите Ваше рекламное решение.</vt:lpstr>
      <vt:lpstr>В чем состоит негатив восприятия данной рекламы для арзамасцев?</vt:lpstr>
      <vt:lpstr>Как воспринимается вывеска в окрестностях  Свято-Николаевского монастыря и Воскресенского Собора ?  Ваши предложения по улучшению восприятия?</vt:lpstr>
      <vt:lpstr>Арзамас глазами туристов</vt:lpstr>
      <vt:lpstr>Пример оформления вывесок на зданиях в г. Коломне (рекомендация гостей города Арзамаса) Выскажите Ваше отношение. Что можно дополнить?</vt:lpstr>
      <vt:lpstr>Презентация PowerPoint</vt:lpstr>
      <vt:lpstr>Презентация PowerPoint</vt:lpstr>
      <vt:lpstr>Презентация PowerPoint</vt:lpstr>
      <vt:lpstr>Оцените восприятие данной рекламы</vt:lpstr>
      <vt:lpstr>Как воспринимается эта реклама? (март, 2015 год)</vt:lpstr>
      <vt:lpstr>Оцените данную рекламную вывеску и имидж фирмы, формируемый этой рекламой.</vt:lpstr>
      <vt:lpstr>Оцените восприятие данного  сочетания вывески и ландшафта.</vt:lpstr>
      <vt:lpstr>Посмотрите видео-рекламу такси «Арзамас».  Оцените следующие моменты: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Арзамасский коммерческо-технический техникум</dc:title>
  <dc:creator>user</dc:creator>
  <cp:lastModifiedBy>user</cp:lastModifiedBy>
  <cp:revision>1</cp:revision>
  <dcterms:created xsi:type="dcterms:W3CDTF">2015-06-26T16:41:13Z</dcterms:created>
  <dcterms:modified xsi:type="dcterms:W3CDTF">2015-06-26T16:41:13Z</dcterms:modified>
</cp:coreProperties>
</file>