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  <p:sldMasterId id="2147484012" r:id="rId2"/>
  </p:sldMasterIdLst>
  <p:sldIdLst>
    <p:sldId id="261" r:id="rId3"/>
    <p:sldId id="282" r:id="rId4"/>
    <p:sldId id="268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6" r:id="rId19"/>
    <p:sldId id="276" r:id="rId20"/>
    <p:sldId id="274" r:id="rId21"/>
    <p:sldId id="275" r:id="rId22"/>
    <p:sldId id="280" r:id="rId23"/>
    <p:sldId id="283" r:id="rId24"/>
    <p:sldId id="284" r:id="rId25"/>
    <p:sldId id="281" r:id="rId26"/>
    <p:sldId id="269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4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7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89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4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3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9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2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58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30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3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0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26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73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21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9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7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1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8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6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59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8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55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4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7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8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58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                        </a:t>
            </a:r>
            <a:br>
              <a:rPr lang="ru-RU" sz="2400" dirty="0" smtClean="0">
                <a:effectLst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FREUNDSCHAFT</a:t>
            </a: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</a:rPr>
              <a:t>            </a:t>
            </a:r>
            <a:r>
              <a:rPr lang="ru-RU" sz="2000" dirty="0">
                <a:effectLst/>
              </a:rPr>
              <a:t> </a:t>
            </a:r>
            <a:r>
              <a:rPr lang="ru-RU" sz="2000" dirty="0"/>
              <a:t>(В рамках Года немецкого языка и литературы в России и </a:t>
            </a:r>
            <a:r>
              <a:rPr lang="ru-RU" sz="2000" dirty="0" smtClean="0"/>
              <a:t>                                                70-летия  Великой </a:t>
            </a:r>
            <a:r>
              <a:rPr lang="ru-RU" sz="2000" dirty="0"/>
              <a:t>Победы)                                                         </a:t>
            </a:r>
            <a:br>
              <a:rPr lang="ru-RU" sz="2000" dirty="0"/>
            </a:br>
            <a:r>
              <a:rPr lang="ru-RU" sz="2000" dirty="0"/>
              <a:t>                       </a:t>
            </a:r>
            <a:br>
              <a:rPr lang="ru-RU" sz="2000" dirty="0"/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2151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Разработал</a:t>
            </a:r>
            <a:r>
              <a:rPr lang="ru-RU" sz="2400" dirty="0"/>
              <a:t>: И.С. </a:t>
            </a:r>
            <a:r>
              <a:rPr lang="ru-RU" sz="2400" dirty="0" err="1" smtClean="0"/>
              <a:t>Пыхонина</a:t>
            </a:r>
            <a:r>
              <a:rPr lang="ru-RU" sz="2400" dirty="0"/>
              <a:t>-</a:t>
            </a:r>
            <a:br>
              <a:rPr lang="ru-RU" sz="2400" dirty="0"/>
            </a:br>
            <a:r>
              <a:rPr lang="ru-RU" sz="2400" dirty="0" smtClean="0"/>
              <a:t>-преподаватель ГБОУ СПО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“</a:t>
            </a:r>
            <a:r>
              <a:rPr lang="ru-RU" sz="2400" dirty="0"/>
              <a:t>Южно-Уральского многопрофильного колледжа</a:t>
            </a:r>
            <a:r>
              <a:rPr lang="en-US" sz="2400" dirty="0"/>
              <a:t>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Олег Коше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73" y="1556792"/>
            <a:ext cx="2267019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1340768"/>
            <a:ext cx="6228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Оле́г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Васи́льевич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Кошево́й</a:t>
            </a:r>
            <a:r>
              <a:rPr lang="ru-RU" sz="32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(8 июня 1926 — 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9 февраля 1943,) — участник, один из организаторов подпольной антифашистской организации «Молодая гвардия».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Герой Советского Союза.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Ульяна Гром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318121" cy="4064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1340768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Улья́на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Матве́евна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Гро́мова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(3 января 1924, п. 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Первомайка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Краснодонского</a:t>
            </a:r>
            <a:r>
              <a:rPr lang="ru-RU" sz="2400" b="1" dirty="0" smtClean="0">
                <a:solidFill>
                  <a:srgbClr val="FF0000"/>
                </a:solidFill>
              </a:rPr>
              <a:t> района </a:t>
            </a:r>
            <a:r>
              <a:rPr lang="ru-RU" sz="2400" b="1" dirty="0" err="1" smtClean="0">
                <a:solidFill>
                  <a:srgbClr val="FF0000"/>
                </a:solidFill>
              </a:rPr>
              <a:t>Ворошиловградской</a:t>
            </a:r>
            <a:r>
              <a:rPr lang="ru-RU" sz="2400" b="1" dirty="0" smtClean="0">
                <a:solidFill>
                  <a:srgbClr val="FF0000"/>
                </a:solidFill>
              </a:rPr>
              <a:t> области — 16 января 1943, Краснодон) — член штаба организации «Молодая гвардия», </a:t>
            </a:r>
            <a:r>
              <a:rPr lang="ru-RU" sz="2400" b="1" u="sng" dirty="0" smtClean="0">
                <a:solidFill>
                  <a:srgbClr val="FF0000"/>
                </a:solidFill>
              </a:rPr>
              <a:t>Герой Советского Союза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Тюленин Сергей Гаврилович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024336" cy="42152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1772816"/>
            <a:ext cx="529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Серге́й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Гаври́лович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Тюле́нин</a:t>
            </a:r>
            <a:r>
              <a:rPr lang="ru-RU" sz="2400" b="1" dirty="0" smtClean="0">
                <a:solidFill>
                  <a:srgbClr val="FF0000"/>
                </a:solidFill>
              </a:rPr>
              <a:t> (1925—1943) — член штаба организации «Молодая гвардия», Герой Советского Союза.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162" y="378347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Во́льфганг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Бо́рхерт</a:t>
            </a:r>
            <a:r>
              <a:rPr lang="ru-RU" b="1" dirty="0" smtClean="0">
                <a:solidFill>
                  <a:srgbClr val="FF0000"/>
                </a:solidFill>
              </a:rPr>
              <a:t> (20 мая 1921— 20 ноября 1947, Базель) — немецкий поэт и писатель, чья пьеса «Там, за дверью» явилась одним из важнейших литературных документов Германии XX века, а сам поэт занял заметное место в эпохе безвременья немецкой культуры,</a:t>
            </a:r>
            <a:r>
              <a:rPr lang="ru-RU" b="1" i="1" dirty="0" smtClean="0">
                <a:solidFill>
                  <a:srgbClr val="FF0000"/>
                </a:solidFill>
              </a:rPr>
              <a:t>«часа ноль»</a:t>
            </a:r>
            <a:r>
              <a:rPr lang="ru-RU" b="1" dirty="0" smtClean="0">
                <a:solidFill>
                  <a:srgbClr val="FF0000"/>
                </a:solidFill>
              </a:rPr>
              <a:t>, наступившего по окончании Второй мировой войны.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&amp;Vcy;&amp;ocy;&amp;lcy;&amp;softcy;&amp;fcy;&amp;gcy;&amp;acy;&amp;ncy;&amp;gcy; &amp;Bcy;&amp;ocy;&amp;rcy;&amp;khcy;&amp;iecy;&amp;rcy;&amp;tcy; (Wolfgang Borchert) &amp;ncy;&amp;acy; &amp;Icy;&amp;mcy;&amp;khcy;&amp;ocy;&amp;ncy;&amp;iecy;&amp;t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1" y="88254"/>
            <a:ext cx="2353774" cy="3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olfgang Borchert (Author of Draußen vor der Tü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4" y="88253"/>
            <a:ext cx="2394087" cy="3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llein mit meinem Schatten und dem Mond. Briefe, Gedichte und Dokumente. Herausgegeben von Gordon J.A.Burgess und Michael Töt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21" y="92789"/>
            <a:ext cx="1522696" cy="20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Wolfgang Borchert 'Draußen vor der Tür', 978-3-14-022340-9, 3140223404 ,9783140223409 &amp;pcy;&amp;ocy; Wolfgang Borch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25" y="4234742"/>
            <a:ext cx="1219526" cy="17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&amp;Kcy;&amp;ncy;&amp;icy;&amp;gcy;&amp;acy; &quot;&amp;Vcy;&amp;ocy;&amp;lcy;&amp;softcy;&amp;fcy;&amp;gcy;&amp;acy;&amp;ncy;&amp;gcy; &amp;Bcy;&amp;ocy;&amp;rcy;&amp;khcy;&amp;iecy;&amp;rcy;&amp;tcy;. . &amp;Icy;&amp;zcy;&amp;bcy;&amp;rcy;&amp;acy;&amp;ncy;&amp;ncy;&amp;ocy;&amp;iecy;&quot; &amp;Vcy;&amp;ocy;&amp;lcy;&amp;softcy;&amp;fcy;&amp;gcy;&amp;acy;&amp;ncy;&amp;gcy; &amp;Bcy;&amp;ocy;&amp;rcy;&amp;khcy;&amp;iecy;&amp;rcy;&amp;tcy; - &amp;kcy;&amp;ucy;&amp;pcy;&amp;icy;&amp;tcy;&amp;softcy; &amp;kcy;&amp;ncy;&amp;icy;&amp;gcy;&amp;ucy; ISBN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3" y="2230025"/>
            <a:ext cx="1122916" cy="16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Werke - Wolfgang Borchert, &amp;tscy;&amp;iecy;&amp;ncy;&amp;acy; 35 &amp;gcy;&amp;rcy;&amp;ncy;., &amp;fcy;&amp;ocy;&amp;tcy;&amp;ocy;, &amp;zcy;&amp;acy;&amp;kcy;&amp;acy;&amp;zcy;&amp;acy;&amp;tcy;&amp;softcy; &amp;vcy; &amp;Kcy;&amp;icy;&amp;iecy;&amp;vcy;&amp;iecy; - ETOV (ID# 511295)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18" y="5397599"/>
            <a:ext cx="891576" cy="11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Das Gesamtwerk German Edition, Wolfgang Borchert. (Paperback 349924980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42" y="2202678"/>
            <a:ext cx="806920" cy="12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&amp;ncy;&amp;ocy;&amp;vcy;&amp;ycy;&amp;iecy; &amp;kcy;&amp;ncy;&amp;icy;&amp;gcy;&amp;icy; &amp;pcy;&amp;ocy;&amp;lcy;&amp;softcy;&amp;zcy;&amp;ocy;&amp;vcy;&amp;acy;&amp;tcy;&amp;iecy;&amp;lcy;&amp;yacy; piaf &amp;vcy; &amp;bcy;&amp;icy;&amp;bcy;&amp;lcy;&amp;icy;&amp;ocy;&amp;tcy;&amp;iecy;&amp;kcy;&amp;iecy; Read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00" y="2230025"/>
            <a:ext cx="1049334" cy="1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&amp;Lcy;&amp;icy;&amp;tcy;&amp;iecy;&amp;rcy;&amp;acy;&amp;tcy;&amp;ucy;&amp;rcy;&amp;acy; &amp;Gcy;&amp;iecy;&amp;rcy;&amp;mcy;&amp;acy;&amp;ncy;&amp;icy;&amp;icy; - &amp;Kcy;&amp;ncy;&amp;icy;&amp;gcy;&amp;i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97" y="3498821"/>
            <a:ext cx="1080381" cy="17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Carti New Directions Publishing Corpor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20" y="3977858"/>
            <a:ext cx="1192446" cy="17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Aníbal Leal (Translator of La Naranja Mecánica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20" y="94884"/>
            <a:ext cx="1430411" cy="20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 descr="Картинки по запросу клавдия шульженко синий платоч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3300" name="Picture 4" descr="http://img13.nnm.ru/1/0/b/e/b/d3872040ac3040f94440177723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338"/>
            <a:ext cx="6267822" cy="57021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60212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Клавдия Шульженко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96752"/>
            <a:ext cx="60454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Ли́дия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Андре́евна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Русла́нова</a:t>
            </a:r>
            <a:r>
              <a:rPr lang="ru-RU" sz="2400" b="1" dirty="0" smtClean="0">
                <a:solidFill>
                  <a:srgbClr val="FF0000"/>
                </a:solidFill>
              </a:rPr>
              <a:t> (14 (27) октября 1900 — 21 сентября 1973) — российская и советская певица, Заслуженная артистка РСФСР (27 июня 1942). Основное место в репертуаре Руслановой занимали русские народные песни. Лидия Русланова была одной из самых популярных исполнителей в СССР, а её исполнение русских народных песен считают эталонным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4322" name="Picture 2" descr="Лидия Русла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06" y="1411327"/>
            <a:ext cx="30908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412776"/>
            <a:ext cx="5220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Любо́вь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Петро́вна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Орло́ва</a:t>
            </a:r>
            <a:r>
              <a:rPr lang="ru-RU" sz="2400" b="1" dirty="0" smtClean="0">
                <a:solidFill>
                  <a:srgbClr val="FF0000"/>
                </a:solidFill>
              </a:rPr>
              <a:t> (1902—1975) — советская актриса театра и кино, пианистка, певица, танцовщица. Лауреат двух Сталинских премий первой степени (1941, 1950). Народная артистка СССР(1950).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5346" name="Picture 2" descr="Любовь Ор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553507" cy="500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8024" y="2708920"/>
            <a:ext cx="3904344" cy="11812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solidFill>
                  <a:srgbClr val="FF0000"/>
                </a:solidFill>
              </a:rPr>
              <a:t>Рина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Зелёная — </a:t>
            </a:r>
            <a:r>
              <a:rPr lang="ru-RU" sz="2800" b="1" dirty="0">
                <a:solidFill>
                  <a:srgbClr val="FF0000"/>
                </a:solidFill>
              </a:rPr>
              <a:t>советская актриса эстрады, театра и кино, мастер имитации детской речи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6423"/>
            <a:ext cx="3664014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Буш, Эрнст (актёр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49" y="1220266"/>
            <a:ext cx="3784084" cy="4211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1340768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Эрнст Буш (полное имя — Фридрих Вильгельм Эрнст </a:t>
            </a:r>
            <a:r>
              <a:rPr lang="ru-RU" b="1" dirty="0" err="1" smtClean="0">
                <a:solidFill>
                  <a:srgbClr val="FF0000"/>
                </a:solidFill>
              </a:rPr>
              <a:t>Бущ</a:t>
            </a:r>
            <a:r>
              <a:rPr lang="ru-RU" b="1" dirty="0" smtClean="0">
                <a:solidFill>
                  <a:srgbClr val="FF0000"/>
                </a:solidFill>
              </a:rPr>
              <a:t> (22 января1900 — 6 июня 1980) — немецкий актёр театра и кино, певец. В предвоенные годы приобрёл международную известность как певец-антифашист и исполнитель песен о борьбе рабочего класса; после Второй мировой войны прославился как ведущий актёр созданного </a:t>
            </a:r>
            <a:r>
              <a:rPr lang="ru-RU" b="1" dirty="0" err="1" smtClean="0">
                <a:solidFill>
                  <a:srgbClr val="FF0000"/>
                </a:solidFill>
              </a:rPr>
              <a:t>Бертольтом</a:t>
            </a:r>
            <a:r>
              <a:rPr lang="ru-RU" b="1" dirty="0" smtClean="0">
                <a:solidFill>
                  <a:srgbClr val="FF0000"/>
                </a:solidFill>
              </a:rPr>
              <a:t> Брехтом театра «</a:t>
            </a:r>
            <a:r>
              <a:rPr lang="ru-RU" b="1" dirty="0" err="1" smtClean="0">
                <a:solidFill>
                  <a:srgbClr val="FF0000"/>
                </a:solidFill>
              </a:rPr>
              <a:t>Берлинер</a:t>
            </a:r>
            <a:r>
              <a:rPr lang="ru-RU" b="1" dirty="0" smtClean="0">
                <a:solidFill>
                  <a:srgbClr val="FF0000"/>
                </a:solidFill>
              </a:rPr>
              <a:t> ансамбль». Лауреат Международной Ленинской премии «За укрепление мира между народами» (1972)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Bundesarchiv Bild 183-F1019-0039-001, Berlin, Konstantin Simo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623" y="1312671"/>
            <a:ext cx="3168352" cy="46687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2492896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Константи́н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Миха́йлович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Си́монов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(28 ноября 1915, Петроград — 28 августа 1979, Москва) — русский советский писатель, поэт, общественный деятель.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4"/>
            <a:ext cx="9144000" cy="6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1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Валентина Васильевна Се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64138"/>
            <a:ext cx="3142304" cy="4487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37031" y="1384900"/>
            <a:ext cx="52069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Валенти́на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Васи́льевна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Серо́ва</a:t>
            </a:r>
            <a:r>
              <a:rPr lang="ru-RU" sz="2400" b="1" dirty="0" smtClean="0">
                <a:solidFill>
                  <a:srgbClr val="FF0000"/>
                </a:solidFill>
              </a:rPr>
              <a:t> (в девичестве 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Половикова</a:t>
            </a:r>
            <a:r>
              <a:rPr lang="ru-RU" sz="2400" b="1" dirty="0" smtClean="0">
                <a:solidFill>
                  <a:srgbClr val="FF0000"/>
                </a:solidFill>
              </a:rPr>
              <a:t>) (1917(по другим данным 1919) — 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11 декабря 1975) — советская актриса театра и кино. Заслуженная артистка РСФСР (1946). Лауреат Сталинской премии второй степени (1947).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maxpark.com/static/u/article_image/13/06/16/tmpRpF5H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574" y="219896"/>
            <a:ext cx="5727689" cy="3065088"/>
          </a:xfrm>
          <a:prstGeom prst="rect">
            <a:avLst/>
          </a:prstGeom>
          <a:noFill/>
        </p:spPr>
      </p:pic>
      <p:pic>
        <p:nvPicPr>
          <p:cNvPr id="186372" name="Picture 4" descr="http://s.pikabu.ru/images/big_size_comm/2013-01_6/13592790563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876800" cy="3257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7912" y="548680"/>
            <a:ext cx="27446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Концлагерь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Бухенвальд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6529" y="4580721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Концлагерь 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свенцим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8044021" cy="60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845" y="188640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Бухенвальд— один из крупнейших концентрационных лагерей на территории Германии, располагавшийся близ Веймара в Тюрингии. С июля 1937 по апрель 1945 года в лагере было заключено около 250 000 человек. Количество жертв лагеря оценивается примерно в 56 000 узников.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5" y="1700808"/>
            <a:ext cx="857171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://www.kalitva.ru/uploads/posts/war41/2009-04/1240404141_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89042" cy="5238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5877272"/>
            <a:ext cx="403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1945-ПОБЕДА!!!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900igr.net/datas/istorija/1945-god/0017-017-Budte-dostoj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4"/>
            <a:ext cx="9131121" cy="6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4"/>
            <a:ext cx="9144000" cy="6866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1400530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Vielen Dank allen Gästen, Teilnehmern und Studenten für Ihre Aufmerksamkeit! </a:t>
            </a:r>
            <a:r>
              <a:rPr lang="de-DE" b="1" dirty="0" smtClean="0">
                <a:solidFill>
                  <a:srgbClr val="FF0000"/>
                </a:solidFill>
              </a:rPr>
              <a:t>Alles Gute!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gorod.tomsk.ru/uploads/42374/1308643927/4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233779" cy="51288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78488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«Кто с мечом к нам придёт,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тот от меча и погибнет»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svpressa.ru/photo/1038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147553" cy="536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s://upload.wikimedia.org/wikipedia/ru/thumb/0/0f/Die_Wei%C3%9Fe_Rose.jpg/250px-Die_Wei%C3%9Fe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95" y="1077218"/>
            <a:ext cx="6445156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94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Антифашистское движение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Белая роза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73" y="5549545"/>
            <a:ext cx="843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Ганс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Шолль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Софи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Шолль</a:t>
            </a:r>
            <a:r>
              <a:rPr lang="ru-RU" sz="2800" b="1" dirty="0" smtClean="0">
                <a:solidFill>
                  <a:srgbClr val="FF0000"/>
                </a:solidFill>
              </a:rPr>
              <a:t> и Кристоф Пробст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4084" name="AutoShape 4" descr="Картинки по запросу кристоф проб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 descr="Картинки по запросу кристоф проб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036" name="AutoShape 4" descr="Картинки по запросу кристоф проб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038" name="AutoShape 6" descr="Картинки по запросу кристоф проб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040" name="AutoShape 8" descr="Картинки по запросу кристоф проб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2042" name="Picture 10" descr="http://www.peoples.ru/state/statesmen/christoph_probst/probs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35" y="1772816"/>
            <a:ext cx="3449925" cy="4327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6926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035" y="292587"/>
            <a:ext cx="3260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Кристоф Пробст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99" y="2060848"/>
            <a:ext cx="42006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Студент медицинского факультета, член студенческой антифашистской организации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«Белая Роза» 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 descr="Картинки по запросу Ганс Шол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012" name="AutoShape 4" descr="Картинки по запросу Ганс Шол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014" name="AutoShape 6" descr="Картинки по запросу Ганс Шол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016" name="AutoShape 8" descr="data:image/jpeg;base64,/9j/4AAQSkZJRgABAQAAAQABAAD/2wCEAAkGBxQSEhUUExQVFhUWGBgXGBcWFxcXGBwXGBcXFxcUGBQYHCggGBolHBUVITEhJSkrLi4uFx8zODMsNygtLisBCgoKBQUFDgUFDisZExkrKysrKysrKysrKysrKysrKysrKysrKysrKysrKysrKysrKysrKysrKysrKysrKysrK//AABEIALcBEwMBIgACEQEDEQH/xAAbAAABBQEBAAAAAAAAAAAAAAAFAAIDBAYBB//EAD4QAAEDAgQDBQcCBQQBBQEAAAEAAhEDBAUSITEGQVETImFxgTKRobHB0fAH4RRCUnLxFSMzYpIkQ4Oiwhb/xAAUAQEAAAAAAAAAAAAAAAAAAAAA/8QAFBEBAAAAAAAAAAAAAAAAAAAAAP/aAAwDAQACEQMRAD8AyNhVa2S7mpLpgIaACDmEnoJUBc0QGiT06HzVevenR3UwR5IC+JWBeXBkGAJ/ZZjEy7mdldq4i8DuyBrJQW4ui7bZBC15TnPcdJ9yYAjOHUaUS+QUEtlSebZzubT8EQwag6oyqAYhsken7KvhVxDa7JkFshO4OvyH1GjXMw/D/KAQ6mZVrtoMHVWLWg57sr2wJ3Oi63BS+tlBgdfzdAPrXWXSFDUuJaY2W4PArXN0ec3VB+JeGDa0Q6ZBMEoMeURsqpMDkNT6IY5XrB0DZB6phBz0WPPJoE/M+9RuxFmdznAOyRTYzT2iJJ84+St27Mtm0DdzRECNxA9YhC7TDmOOas4BrZ7o0LnQJJI12gab6oB9y23qVM15WdXqaRRphxp0+jYA13EkoJi9e2dNNrG028iGgEdJ2cNfMLUOxsCoKbGAMA7wbDY1AEkiCYI0EwhHHD6fZkZRmOg01zBwJObmIkepQYeoS0kAyF1l2QNA3XwUUgpkoC1viDmgnQvcNC7Uj/sZ2jkPIplvb53HKSYlz3x8QPPruVVw+j2lQNMwTrBAMc9Totk/FKNFgpUQwNHtPMuEwRMj/kOvkOUoMvVtSAC+WtPsjmfIc/NQlsfZX8Su2yIcXvjvOdrA5N8+cbCYQ5r5QOcV0JhcnBA7IEnNIXQJHiu03AjVBJRdIhSAfy+qgYFPSPeBQRBWKbAu1LYHWVG+nGxQEaVxEbIhSdI0WfLldsr/AC6FBpLatDQPP5lJXsGthUosd1nl0cR9EkGPxG0qUnnMCCDuEsFoGtUdIkNaTAXrd5hoOuUO8CAsRZUjQvahyAZhIaNhqgzgFYAjJkYeo19yoYOGdr/uML267D4r1PGMN7Si6o4NzZZAG2y8+wDFDTENa0wdQeY80EGLloJFKnEfJVKOFXFRudrSWrVYvds7RlYUsoIhw018SAtfw9fUalMBgAjl4oPMuH6D2VnZmuAykGQiFiynbkua0yZE9Fs+L6wazSJ+hWXYQC2efVASsMN/iNWmArGOU/4S1E0w4ggZxpGu/VNp44KIa2k2Xc9PssvxlxPWrDsSGhsyYGpjqg2GE8XUqjYjK4N3MAe9ZnifGnXFMtcRAOkfNBsOsczWsmHP2J5KfiLh6rZsa572ua8xpO8TsUGZqdFoeGsZ7JlRvZtdmG55IRiFsQGnqFe4Vph1ZtEgk1Tl8uZPoAT6IPVeGm57OkT/AECN+WiD8QBzPZgOOgJiGj+qOZ6LYW9EMa1jRDWgNA8AICzvFtlmbpufzZB5pi1BlN4eKmcaGHSXEgjccpj5dU+9rmpScDMhxI8if2+Kkv7ORAGv8zup126Db3KBoLWEO1236CZQBXNhcc3xB8lNXbBIlRt70NkD85oGscjOEYRXu5I0psmaj9GDwHU+SNYTwiwOBqntTv2dM9zb/wByryHkiOMY2w0+wo5ToAG0xFNv/VvWN/mgzGI4NTZlDapeY72hyz4ExIQypRLTGp9IRCsYMuOd3gZHiJGnulRPrZv5SgqtHiuwrbyB/I36/NQl7TpEfnRBGCmOBaZ6qV9OD1HVOqsJbr4IOMbpKsFqbQbI9FJR6IJKjNj1H7JVXgCBuvUOF8FoVrOlnptJggkjWQ4jdV7/APT2k52amco6b/FB5rSpFysW1iXOg7dQvSKXBNq1gDg4uPOTPwVjB+E6QM5T4EoKPDdo5luxsbZ/i9x+q6t1bYYwNAjr80kHkt9xvVAiQ35rOXmOPd3wYdBBPX8hev2WD0hTaHUqZMay1p+ipVcHt23dIikwOLKmgaBtlgx11OqDy2rd3tanEVnMAjRriI92qI4Q+jQtD2lL/dJO7YPhuvWi9oOXSen7KriFq1zDLWnzAKDx9t+SDOvQHkjHD+J02NhzTvy3lFKmD2tTO5m8wROx8kPo2rM+WQPHqECxW8qVH5oJaIjwCFV3Oc/N6R9kYuq7Wy1oc5EcBtmVCXQdBz6oALHOpljhuev2SuaNIkucJqOMyVbxz/maNoE+QQK8ql9TTloEBW3pMcQHctoU+KYYa+XtKjiG+yCdAu4RYEwdiEZFqyYc4oMlfcMVHew8FFOAOHKtO57WqyAxjsp/7GB8i5HbanJOUgxzR7Dw4Ag9EFitWhZfiW8BZ4zAUuM4rkfln8/IWcu7ovIzbDUBBUdRMalRvtJA/PzdWy4EfJS27I5aIMtiGGOEkCUJewgwdF6OKYOhCrXmHU3aZJQY9mK1TTFJ1V3ZNGjAAB6gDX1lQuryeg6cz5rWs4apHUt+KjrcP02jy/N0GabVcduX5HgnB55kohd2oboEOrmAgc2pOhUNUQmsCnI0B57fgQK0fPdOx+as5pBHSFUtwAdfNS0nSXe9BNa6H8805re8PUKKidQVbDe8OXe+glB6p+nmtoDP87x8VqQ1Zf8ATtsWnnUf8x9lqggc1oUrQo2qRqCVuy4k3ZJB59fcQ3NNrD2TSXDlKzzsQuf4+3NaWyS0HllO4HuCvYHxW2tWqNc0CmJLZ5NnZDuJcfZVuaJpkFtN0gn4oPQKNzTqVCB7TND6oVxHjrKbXM1zHaNkIxXFqdBznscHPc0EgckAo2tW+cXMPsiYPM9EFSoDrUadeY6rR8JYX201KrTDfZ8VqcHwdjKLWuptnKM2g356olQt2sADRACCsLWkzXI0T4LB8TcQt7bLQ0A0JAiT5Lf31FzxlacoO7ufoFn2cGMa4uDiSdZKDK22D3N2c7pA26e5aPB+FaLfa1f4rT4fbljA0xp0UrqAJBjUIBrMGA2Mei7/AKIzmSUVhJBnncOkGWPgIpZ25ptIc7N4xCuoViOKspNcXmIOX15IAmOUaWYl0CdvPqgTsJL5LNh5qLFb0VKhcD0hS2d+WNytOpPigp1LdzDBEHl4qeiXSFC+qXElxnzVmi/RBYY4hWKYmJUFJo3JVqm3VBYpM8FQxNjuSKU2rtWjmEIMHeB2pMILcHVbm/4fzzBWPxOwdSdDgYQU2PjdSEqF9PouUgeqCUPj1+ac0xslb2rqjg0D3LY2PCLS0Z59D8ygybHaj0+quUdXjy0+KuY5gBt++wl1M6eLT9lVw5hLpAJ3OngJ2QehcO4yKNBrZG5Mc9TP1C01tj1J3OD47e9eHiq9p3MrQ4NjmoY8b80HsdOuCJBBU7KgWEtLhzRLHenJX24zPtA+aDZtOi4snSqvIkVDHn4pIPE6RIcYOp0THuyqaiQXjNoJEnwnVXcXs6LSOyqZ5n02QRWtXtGhrtAOfNbjga+pUhkLpcSsFZW5e4Ngz0AWm/8A56o8Na2mWOA9o7lB6FfY7RpaFwJMCBrv16IhTqBwkEEeC8mNtUoEh2o5zutphxrttJ0ECQY1hBqGuB2XVm8IxhtQhrOQgyVoDVAEkgeaB6aCm03h2oOnJSIOJFJcKBIJxLg1GvTJqAyNQWTmnkIHteSNLhQeEsvgx5Y8OZrEuGo5d4IhVc5riOnNazibhH+IumEAhj9ajhGgHtep5eaivrSn2z8vsiAPd1QYupcVRsJUP+svboRC1d7Ta0d0bcgsjjO8hASssdWqw28a8CCF5kyoRuPUIph1/k2dHwQenMcnhyy+G4u46O16f5R2hWnffogugDdZbiu3LhMCPFaedEFx2gXCBzQYenZkzG/T/KtWGFlzoLXfJXsMw976vdERIcY016Fbu3sQ1sBAGw7CW0Wd1sn6+Pgi9tTLmHNM/nJU7ovAJYSC0H8I9FYwvE+1YdAHDQx1QBxTzOrUt2mm4kdCJgo3+nWChtA1njvVNBPJg+5+QQzDbZ1SpWDPacMg8J3J8BMr0OytxTY1jdmtDR5AQgE3vCtvUnuQTzCz9fgRod3SY8R9lvgE6EGBt8LfRMGSEUt6QMAhaepbhyh/00SCgF07ZseyuI8yxEbJIPCLnCalKgalRoEkQeafw/gnbAvJhjdytLjNrGGB1QHO0gGf7oRjg/AOztwXkOFVocWjkCJifVBkC2nZvFVjg7lG/qrtDjOrmBy5h4D6ovxBwq01KZptAaTDh9VpbbCKNKmAKbe6OiDC3Vvd3Du0FFxBI00Aj1XoVnUzNAIggCWnyXLa+Y7Scp6O0PoOatwgyFzwk4V+0pPygmSJPPkAjlTC2VAA8TlRNKEFCywwUpDXOjoTMeUq2ynHOU9cQdKaV1cQcXCkVHWJjTfT/KChj9/2NInmdB6rJ0W6SdZV/i6vneymD7PeKq0G6aoKlxSP7IDiOHh2vP4QtPcEQfDohFw2RIMoM6ynlMOaCPyESp0qRHsb/sn1aObca/FT2lp7kDLe217ui0FkDCqWttqEVoNgIJWhSPoAjVcptUpKCO3otZoAN5PiVda+YVMDVduXDKRMRHr5oKOM1MkuB9oHT4IZgFyJd01JPJE6Nm12tQyeQO3uTKGGOqVMjWhrTrp08fBAa4KtNH1SPaOn55ALVNVeztxTYGN2A/CrIQOCcAmhPCBwUjVGFIEErRokk3ZJB5X+q1J4bRyk9m5xDmjbMII+vuWvw2g9lCm2RmDAPDZYn9RsSFatRt2zLXAuPi6APqtpQruaGsPecGjXaYQSNY5zoeIjWVbVChe55bIDhuJUdvfjtC1240n6ILGJ4cyuzI8eII3BHMHkobHPT7jiXAaB3OPFEd0oQJIhdSQNhIrq45BFWqZR6ge8rj3RzVPFc2UQf5h91DUrzq7YDlP0QWqtcjaPWR8lA7EYBJEAAmZ6T9kIuLo+Q6A6dYVZ1zoZB/By/OaAPSruq1HPJ9on3cgrzKQnUqa1ZbMntXZSTLRJHdgA+eoPvWfxdjqZzB7alN85S06iDsRyOyA1VDGCTqgF07I4uGjTuPqlayfyVJXtyQZ5oO24BKI0GdECw+rldkPp9lo6IQPpN1VyiNFFlUzCgsBq6AE1pTgUDNZVS6Y4OPMGPRXSU9zZQUqWgnpqSr/Cdw6rWrOOjWBrWjzJJcfHuhU74wx3kVZ4FaRSe/8AqefcNPug14Two2lSBA4JwTQnBA8J7UwKQIJGpJN2SQeS/qA7JeWgDRu05uvfaIP5zW/eydomFkP1NAa61qRq2ofcIdHwWvs6hexri3KXAGDuJQBbDh/I91QuGZxJnWRPIK3QwOk1xeZc4mZcefkibGQIXUHEl2EkHEl1JBwqrd18u+gU1xUDWknZB8WeHZfIH0QV7qtm3CqPJ5HT89ystpaclBVb+eHogpv1UQPJWHDf69UgyAgEY9Ymq1mUateP/F0A/GFHxDh1G3cWCQA0EOcdiST7X3R20dD2jkTHvUfEeKNY51GvTzU3j2hvB+oQZmhTjIWu7rp3IjaVJWxVraWdxaWyW906zMLM/wCmkugHSdPLr7kTtcBDgN+slBG+9p1Xd0kHl+3VabCKuZmu40PmEBrYaxujRtz5otgEhpnmSUBcuTTUjUa+A+SZWd0XKdRARErjn6Kp/ESu9qgnY+SrYqIdRdqrAqfFBBjVWKTj0BPuCN8K0Cy2ptO+Ua+J1KzOMvlmTm4ho9Vt7CnlptHQAILDK+Ua6hWKVyx2zgVVIQO9pmg7MP8AjJ1H9JPPyn3INcE8IRh+ITAJRYOQSBPCYE8IJGDRJPp7LqDzb9TnAMt3HYVZPiAJK2NMyBG0LHfqpTm1YeYqt+IctbamWN/tHyQSlNXVxAiuLq4gSSSbKCG99kjqFmw4zB9For72SgWUEHw2QSEdfzxUFVvuVpg5fnkmOCCoacDp9/JVazgOegV26MBA765kwNUFi1rZqrIGmZvz6otxLgxuGAtID27TtHMFCLJuSHuOgIKlxLiOKoaCcoiY6zzQZIB1J+So2HDcEbohUvBlgK1xFeUagGrjVGxER5FBbXV0nlt/hARDZEc1fsmBrYiFSpEK2agjRA9742UTaiY6u31VepczsguOqgc0xlUnbZUm6lXaYQW6JiFYDlUaddVy4uIhrQXOcYa3qfsOqCWyHaXLGwCAZMzoQJnfy963bRosbw1QH8Q8b9mA1x61Hd5//wCQtkEHSql0wPGVwkO0P2VmroFTz/P6IAOE3RZUfRfMsOh6tPsn3LV2d1G+oQLGMOzgVG6Pbseo6KfD7nMAOf1Qaqm4HUKUILReQZB/PJXqN9OhCAi06JKFlURukg8x/V2ctDvd0udLfEAd74n3reWwhjfIfJYj9U6IcbWedQt9DlW6ptgAdAECJSlcqMlNbTjmgcVxKUpQRVqobuomP1M/nQKPE2kjRUn1y8NdMRof7kBG7PdI6hBaLYKIV62ZsjcH8PiqFtWDyY67cweY96CciEyE5+yjdsgAY9eBpyz+eSqW8NbLhLjyGpJ8PFV6ju1rvf8AysOUeLvyFobKxa3vH2zuek8h0QU+zJ7z9DybyHierkMvbIOJOx6o7cN8kMunj6IADqDs3ekq3aWD3gllNzg3ctGxiYVig3vGUc4Rrd+uzqQ74R+eSDLdu4cviuOr6alWeKrHsqudoMEw76GOSoW7AYPn9EErzJHUrsKWiwKZwaEDKBj1/ArJ08lSq3rGbkJlvTrXJApgtZzeRA9BzQWat/LslMZ3nYD5noEXtbT+Gpuq1CHVSNTyH/Vo5D5q1hGEst26avPtOOpPjKCcWYhplHNAd4ApTSfUO9R7nfGPotcAg3Ctv2dvTb0aP3RpBXvXaKrOg8/upMQfsFFl7o80F6myWoSaOV5IOhRek7QBQV6Pe8JQdt3yrVNVGNynwV2kEErSupzG6LiDzr9Vbk9vasH8pL/XM0D5L0RuwXnP6nuH8RbdRJ/+zVuv44ANJ5gILy4VFRuA4SFJKDkJjtwnppcgp4lUyiVn78lv+40S3+YTsf6oWhvqJeNNfBCnDLv6/ZBVtbmRprOqhrTTrB38tUR/8g+4n/xUVej2BDhJpOMf2mRHp48kRqNz0yNJ3aejhsUE7z3VRvrnLSJ5nQDxOyoOxYBrmu7tRohzD82nm3xVHh+6NyAX6NYY83DSfzqgIYfhuVlNp3JLifLU/EotUEKJ9Ydoxo6O29OakqiXHogHPpF56N+JVR1ESYGyMXToCEkmdPOeaAfTb30/BrgMvYJ3A92oPzCdTb30ExR5be0iP6gD5aoPQsZwkVATp4z815vc0+zzdg9lQA608wzDy6+Sk/UTiepUqmgxxbSbExoXEidfDwWUw3EHUXBzWsJBB7zQ7ZAcqYo8D2HD3/RSW1pc3BGVpaOrtN+YC1GCsp3DGXGVuZwl7WiG55IdA5aiY8UZMNHdEIAeFcKMYQapzu8dp8loGkNgAafJQ5XOXKj40QRYhd5WrHuHbXDGdXifIalFMXqk+Si4Nsy+5zcmj4n/AAUHpNlTytHkrPJMpjRdrmGkoB9yZPkU2dDHIj5pwCkp0t0Ds8R4/dWjy8VTcyQOitUnSEEppgp1Eckm6FTAbIHNK4kAPH4pIPKv1NtGtuabmkjM3Ua6QdwtzRtXOpUzM90b+SSSCajSc0HM6ANo1XGYrSDm0y+XuIAGV2/nCSSAqmuCSSARcSx5IJTazhUEnQ9R9eqSSAbXJpe0MzDofLyQG/v3UXNZTlzHmGzuCdmyeXikkgJU8ApuipXGd4HjHlHP1ROhZU2jusaAOgA9UkkElYBoMD80UFo2RmOupXUkFO6q5j57KKo2Gzv+6SSCnhjJeSszxDpd0vBySSDO8Sn/ANVW/v8AoEOCSSDffptcksqU+jg4eGYa/Fq2zaU6pJIE9kbFDb18JJIMzjVxAJMwjP6ZjO2o86S/T0AXUkHoDWQOqbWEtSSQVmsUjN/PVJJBxg1I/NU63HXdJJBaUtPZJJBIAkkk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1018" name="Picture 10" descr="http://wustrow11.files.wordpress.com/2013/03/60974-3x2-gal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338"/>
            <a:ext cx="6336704" cy="50881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5575" y="537321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Ганс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Шолль</a:t>
            </a:r>
            <a:r>
              <a:rPr lang="ru-RU" sz="2800" b="1" dirty="0" smtClean="0">
                <a:solidFill>
                  <a:srgbClr val="FF0000"/>
                </a:solidFill>
              </a:rPr>
              <a:t>  (</a:t>
            </a:r>
            <a:r>
              <a:rPr lang="en-US" sz="2800" b="1" dirty="0" smtClean="0">
                <a:solidFill>
                  <a:srgbClr val="FF0000"/>
                </a:solidFill>
              </a:rPr>
              <a:t> 22 </a:t>
            </a:r>
            <a:r>
              <a:rPr lang="ru-RU" sz="2800" b="1" dirty="0" smtClean="0">
                <a:solidFill>
                  <a:srgbClr val="FF0000"/>
                </a:solidFill>
              </a:rPr>
              <a:t>сентября 1918 — 22 февраля 1943)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www.dw.de/image/0,,468996_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1995"/>
            <a:ext cx="2808312" cy="3798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41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Софи́я Шо́лль (</a:t>
            </a:r>
            <a:r>
              <a:rPr lang="en-US" sz="2400" b="1" dirty="0" smtClean="0">
                <a:solidFill>
                  <a:srgbClr val="FF0000"/>
                </a:solidFill>
              </a:rPr>
              <a:t> 9 </a:t>
            </a:r>
            <a:r>
              <a:rPr lang="vi-VN" sz="2400" b="1" dirty="0" smtClean="0">
                <a:solidFill>
                  <a:srgbClr val="FF0000"/>
                </a:solidFill>
              </a:rPr>
              <a:t>мая 1921 — 22 февраля </a:t>
            </a:r>
            <a:r>
              <a:rPr lang="vi-VN" sz="2400" b="1" u="sng" dirty="0" smtClean="0">
                <a:solidFill>
                  <a:srgbClr val="FF0000"/>
                </a:solidFill>
              </a:rPr>
              <a:t>1943</a:t>
            </a:r>
            <a:r>
              <a:rPr lang="vi-VN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310345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Активистка Сопротивления нацистскому режиму в Германии.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Вместе со своим старшим братом Гансом </a:t>
            </a:r>
            <a:r>
              <a:rPr lang="ru-RU" sz="2400" b="1" dirty="0" err="1" smtClean="0">
                <a:solidFill>
                  <a:srgbClr val="FF0000"/>
                </a:solidFill>
              </a:rPr>
              <a:t>Шоллем</a:t>
            </a:r>
            <a:r>
              <a:rPr lang="ru-RU" sz="2400" b="1" dirty="0" smtClean="0">
                <a:solidFill>
                  <a:srgbClr val="FF0000"/>
                </a:solidFill>
              </a:rPr>
              <a:t> и несколькими другими студентами Мюнхенского университета она создала группу Белая роза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участники которой проводили мирные </a:t>
            </a:r>
            <a:r>
              <a:rPr lang="ru-RU" sz="2400" b="1" dirty="0" err="1" smtClean="0">
                <a:solidFill>
                  <a:srgbClr val="FF0000"/>
                </a:solidFill>
              </a:rPr>
              <a:t>антинацистские</a:t>
            </a:r>
            <a:r>
              <a:rPr lang="ru-RU" sz="2400" b="1" dirty="0" smtClean="0">
                <a:solidFill>
                  <a:srgbClr val="FF0000"/>
                </a:solidFill>
              </a:rPr>
              <a:t> акции 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img-fotki.yandex.ru/get/6410/31331603.122/0_7ba1c_ec4fe4c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149</Words>
  <Application>Microsoft Office PowerPoint</Application>
  <PresentationFormat>Экран (4:3)</PresentationFormat>
  <Paragraphs>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Ион</vt:lpstr>
      <vt:lpstr>1_Ион</vt:lpstr>
      <vt:lpstr>                                                               «ДРУЖБА-FREUNDSCHAFT!»               (В рамках Года немецкого языка и литературы в России и                                                 70-летия  Великой Победы)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Vielen Dank allen Gästen, Teilnehmern und Studenten für Ihre Aufmerksamkeit! Alles Gute!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40</cp:revision>
  <dcterms:modified xsi:type="dcterms:W3CDTF">2015-06-23T16:35:06Z</dcterms:modified>
</cp:coreProperties>
</file>