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1" r:id="rId3"/>
    <p:sldId id="262" r:id="rId4"/>
    <p:sldId id="256" r:id="rId5"/>
    <p:sldId id="265" r:id="rId6"/>
    <p:sldId id="264" r:id="rId7"/>
    <p:sldId id="257" r:id="rId8"/>
    <p:sldId id="258" r:id="rId9"/>
    <p:sldId id="260" r:id="rId10"/>
    <p:sldId id="25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81128"/>
            <a:ext cx="7058645" cy="180020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Мастер высшей квалификационной категории</a:t>
            </a:r>
          </a:p>
          <a:p>
            <a:r>
              <a:rPr lang="ru-RU" i="1" dirty="0" smtClean="0"/>
              <a:t>ГБПОУ «Лысьвенский </a:t>
            </a:r>
            <a:r>
              <a:rPr lang="ru-RU" i="1" smtClean="0"/>
              <a:t>политехнический колледж»</a:t>
            </a:r>
            <a:endParaRPr lang="ru-RU" i="1" dirty="0" smtClean="0"/>
          </a:p>
          <a:p>
            <a:endParaRPr lang="ru-RU" dirty="0" smtClean="0"/>
          </a:p>
          <a:p>
            <a:pPr algn="ctr"/>
            <a:r>
              <a:rPr lang="ru-RU" sz="2800" b="1" i="1" dirty="0" smtClean="0"/>
              <a:t>Овсянникова Ирина Николаевна</a:t>
            </a:r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75351" cy="17931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Мастер - класс </a:t>
            </a:r>
            <a:br>
              <a:rPr lang="ru-RU" dirty="0" smtClean="0"/>
            </a:br>
            <a:r>
              <a:rPr lang="ru-RU" sz="5400" dirty="0" smtClean="0"/>
              <a:t>«Маков цвет. Витражная роспись.»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4060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2636" y="983779"/>
            <a:ext cx="5637010" cy="717029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Заливка цветом</a:t>
            </a:r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87277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Шаг 4</a:t>
            </a:r>
            <a:endParaRPr lang="ru-RU" dirty="0"/>
          </a:p>
        </p:txBody>
      </p:sp>
      <p:pic>
        <p:nvPicPr>
          <p:cNvPr id="4103" name="Picture 7" descr="G:\ВИТРАЖ\130113162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36165"/>
            <a:ext cx="2520132" cy="22707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5" name="Picture 3" descr="C:\Users\Дизайнер\Desktop\Маки\95973957_large_IMG_1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2664296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зайнер\Desktop\Маки\95973959_large_IMG_1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072" y="1556792"/>
            <a:ext cx="2603505" cy="2235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изайнер\Desktop\Маки\95973962_large_IMG_13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664148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изайнер\Desktop\Маки\130113162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2662"/>
            <a:ext cx="2520279" cy="230425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изайнер\Desktop\Маки\1301131626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073" y="4236165"/>
            <a:ext cx="2615838" cy="22858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3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26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Применение  витражной техники</a:t>
            </a:r>
            <a:endParaRPr lang="ru-RU" dirty="0"/>
          </a:p>
        </p:txBody>
      </p:sp>
      <p:pic>
        <p:nvPicPr>
          <p:cNvPr id="1027" name="Picture 3" descr="G:\ВИТРАЖ\0_3e1fb_fb16c00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298" y="4437112"/>
            <a:ext cx="1637328" cy="221798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9" name="Picture 5" descr="G:\ВИТРАЖ\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4920"/>
            <a:ext cx="1302932" cy="249274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0" name="Picture 6" descr="G:\ВИТРАЖ\2336078435-dlya-doma-interera-svetilnik-nochnik-maki-n7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179" y="1615548"/>
            <a:ext cx="1528815" cy="241286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2" name="Picture 8" descr="G:\ВИТРАЖ\chasy_nastennye_maki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277" y="4437112"/>
            <a:ext cx="1898567" cy="221798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5" name="Picture 11" descr="G:\ВИТРАЖ\vitrage_0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624920"/>
            <a:ext cx="1390650" cy="249274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6" name="Picture 12" descr="G:\ВИТРАЖ\потолок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405" y="1624924"/>
            <a:ext cx="1817688" cy="241286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913" y="1624925"/>
            <a:ext cx="1919077" cy="241285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7112"/>
            <a:ext cx="1390650" cy="22179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047" y="4437112"/>
            <a:ext cx="1339233" cy="22179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Дизайнер\Desktop\Маки\srty_47449269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06" y="4403364"/>
            <a:ext cx="1817688" cy="225173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Мои работы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4"/>
            <a:ext cx="1490454" cy="2333854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716" y="1556792"/>
            <a:ext cx="1522969" cy="2326342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870" y="1506987"/>
            <a:ext cx="1416925" cy="231165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026" name="Picture 2" descr="C:\Users\Дизайнер\Desktop\Ирина Ник\Ариша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649142" cy="2436366"/>
          </a:xfrm>
          <a:prstGeom prst="rect">
            <a:avLst/>
          </a:prstGeom>
          <a:noFill/>
          <a:ln w="38100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27" y="1484784"/>
            <a:ext cx="1688667" cy="238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713" y="4212280"/>
            <a:ext cx="1594977" cy="2445174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635" y="4212280"/>
            <a:ext cx="1440160" cy="2448271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440160" cy="2448271"/>
          </a:xfrm>
          <a:prstGeom prst="rect">
            <a:avLst/>
          </a:prstGeom>
          <a:noFill/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1"/>
            <a:ext cx="1368152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ВИТРАЖ\mara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182197" cy="226504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538" y="1142855"/>
            <a:ext cx="2622886" cy="226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65309"/>
            <a:ext cx="2793885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59412"/>
            <a:ext cx="2592288" cy="197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5"/>
            <a:ext cx="3096344" cy="2105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Виды красок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15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620688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Витраж</a:t>
            </a:r>
            <a:r>
              <a:rPr lang="ru-RU" sz="2400" b="1" dirty="0"/>
              <a:t> - </a:t>
            </a:r>
            <a:r>
              <a:rPr lang="ru-RU" sz="2400" dirty="0"/>
              <a:t>произведение декоративного искусства изобразительного или орнаментального характера из цветного стекла или иного прозрачного материала, рассчитанное на сквозное освещение и предназначенное для заполнения проёма, чаще всего оконного, в </a:t>
            </a:r>
            <a:endParaRPr lang="ru-RU" sz="2400" dirty="0" smtClean="0"/>
          </a:p>
          <a:p>
            <a:r>
              <a:rPr lang="ru-RU" sz="2400" dirty="0" smtClean="0"/>
              <a:t>каком-либо </a:t>
            </a:r>
            <a:r>
              <a:rPr lang="ru-RU" sz="2400" dirty="0"/>
              <a:t>архитектурном сооружении </a:t>
            </a:r>
          </a:p>
        </p:txBody>
      </p:sp>
      <p:pic>
        <p:nvPicPr>
          <p:cNvPr id="1026" name="Picture 2" descr="F:\ВИТРАЖ\1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60440" cy="561975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1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80" y="3223221"/>
            <a:ext cx="4392191" cy="302175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116632"/>
            <a:ext cx="8784976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4800" smtClean="0"/>
              <a:t> Материалы и инструменты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143"/>
            <a:ext cx="4032448" cy="259228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656282"/>
            <a:ext cx="4320480" cy="1124646"/>
          </a:xfrm>
        </p:spPr>
        <p:txBody>
          <a:bodyPr/>
          <a:lstStyle/>
          <a:p>
            <a:r>
              <a:rPr lang="ru-RU" b="1" i="1" dirty="0" smtClean="0"/>
              <a:t>Обезжиривание поверхности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409" y="188641"/>
            <a:ext cx="717535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Шаг 1.</a:t>
            </a:r>
            <a:endParaRPr lang="ru-RU" sz="5400" dirty="0"/>
          </a:p>
        </p:txBody>
      </p:sp>
      <p:pic>
        <p:nvPicPr>
          <p:cNvPr id="1026" name="Picture 2" descr="C:\Users\Дизайнер\Desktop\ВИТРАЖ\s8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9037"/>
            <a:ext cx="3810000" cy="28575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30" y="1656282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89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5637010" cy="882119"/>
          </a:xfrm>
        </p:spPr>
        <p:txBody>
          <a:bodyPr/>
          <a:lstStyle/>
          <a:p>
            <a:r>
              <a:rPr lang="ru-RU" sz="3200" b="1" i="1" dirty="0"/>
              <a:t>Подготовка эскиза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175351" cy="7920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Шаг 2.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50309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Дизайнер\Desktop\ВИТРАЖ\glass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389974" cy="26642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изайнер\Desktop\ВИТРАЖ\120709153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077072"/>
            <a:ext cx="3389974" cy="25900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1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6253" y="1052736"/>
            <a:ext cx="5491133" cy="576063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Нанесение контура</a:t>
            </a:r>
            <a:endParaRPr lang="ru-RU" sz="3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72875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Шаг 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3240360" cy="216024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изайнер\Desktop\ВИТРАЖ\120709153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68352" cy="216024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8232"/>
            <a:ext cx="3456384" cy="233911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Дизайнер\Desktop\Маки\95973312_IMG_13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691"/>
            <a:ext cx="3551237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Мастер - класс  «Маков цвет. Витражная роспись.»</vt:lpstr>
      <vt:lpstr>Применение  витражной техники</vt:lpstr>
      <vt:lpstr>Мои работы</vt:lpstr>
      <vt:lpstr>Виды красок</vt:lpstr>
      <vt:lpstr>Слайд 5</vt:lpstr>
      <vt:lpstr>Слайд 6</vt:lpstr>
      <vt:lpstr>Шаг 1.</vt:lpstr>
      <vt:lpstr> Шаг 2.</vt:lpstr>
      <vt:lpstr>Шаг 3</vt:lpstr>
      <vt:lpstr>Шаг 4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 «Маков цвет. Витражная роспись.»</dc:title>
  <dc:creator>Светлана Подорожкина</dc:creator>
  <cp:lastModifiedBy>Светлана</cp:lastModifiedBy>
  <cp:revision>1</cp:revision>
  <dcterms:modified xsi:type="dcterms:W3CDTF">2015-05-26T05:24:00Z</dcterms:modified>
</cp:coreProperties>
</file>